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4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79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4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6858000" type="screen4x3"/>
  <p:notesSz cx="6858000" cy="9144000"/>
  <p:custDataLst>
    <p:tags r:id="rId27"/>
  </p:custData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FFCC"/>
    <a:srgbClr val="FFFF99"/>
    <a:srgbClr val="99CC00"/>
    <a:srgbClr val="CCFF33"/>
    <a:srgbClr val="B3F200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43" autoAdjust="0"/>
  </p:normalViewPr>
  <p:slideViewPr>
    <p:cSldViewPr snapToGrid="0">
      <p:cViewPr varScale="1">
        <p:scale>
          <a:sx n="65" d="100"/>
          <a:sy n="65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</c:v>
                </c:pt>
              </c:strCache>
            </c:strRef>
          </c:tx>
          <c:spPr>
            <a:ln w="34925" cap="rnd">
              <a:solidFill>
                <a:srgbClr val="FF0000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>
                <a:solidFill>
                  <a:srgbClr val="FF0000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cat>
            <c:numRef>
              <c:f>Hoja1!$A$2:$A$8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</c:numCache>
            </c:numRef>
          </c:cat>
          <c:val>
            <c:numRef>
              <c:f>Hoja1!$B$2:$B$8</c:f>
              <c:numCache>
                <c:formatCode>General</c:formatCode>
                <c:ptCount val="7"/>
                <c:pt idx="2">
                  <c:v>9.1999999999999993</c:v>
                </c:pt>
                <c:pt idx="3">
                  <c:v>13.8</c:v>
                </c:pt>
                <c:pt idx="4">
                  <c:v>18.399999999999999</c:v>
                </c:pt>
                <c:pt idx="5">
                  <c:v>23</c:v>
                </c:pt>
                <c:pt idx="6">
                  <c:v>27.6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28-4D0C-BF5F-E9AE8873CC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dropLines>
        <c:marker val="1"/>
        <c:smooth val="0"/>
        <c:axId val="-72064832"/>
        <c:axId val="-72071904"/>
      </c:lineChart>
      <c:catAx>
        <c:axId val="-72064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 smtClean="0"/>
                  <a:t>V (</a:t>
                </a:r>
                <a:r>
                  <a:rPr lang="es-ES" dirty="0" err="1" smtClean="0"/>
                  <a:t>mL</a:t>
                </a:r>
                <a:r>
                  <a:rPr lang="es-ES" dirty="0" smtClean="0"/>
                  <a:t>)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0.88733158355205599"/>
              <c:y val="0.847610797082538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72071904"/>
        <c:crosses val="autoZero"/>
        <c:auto val="1"/>
        <c:lblAlgn val="ctr"/>
        <c:lblOffset val="100"/>
        <c:noMultiLvlLbl val="0"/>
      </c:catAx>
      <c:valAx>
        <c:axId val="-7207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m (g)</a:t>
                </a:r>
              </a:p>
            </c:rich>
          </c:tx>
          <c:layout>
            <c:manualLayout>
              <c:xMode val="edge"/>
              <c:yMode val="edge"/>
              <c:x val="3.2128514056224897E-2"/>
              <c:y val="2.139669027934344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720648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T</c:v>
                </c:pt>
              </c:strCache>
            </c:strRef>
          </c:tx>
          <c:spPr>
            <a:ln w="34925" cap="rnd">
              <a:solidFill>
                <a:srgbClr val="FF0000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>
                <a:solidFill>
                  <a:srgbClr val="FF0000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cat>
            <c:numRef>
              <c:f>Hoja1!$A$2:$A$6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25</c:v>
                </c:pt>
                <c:pt idx="1">
                  <c:v>21</c:v>
                </c:pt>
                <c:pt idx="2">
                  <c:v>17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A6-45FB-A767-102D0A313A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dropLines>
        <c:marker val="1"/>
        <c:smooth val="0"/>
        <c:axId val="-72067008"/>
        <c:axId val="-72064288"/>
      </c:lineChart>
      <c:catAx>
        <c:axId val="-72067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 smtClean="0"/>
                  <a:t>t (min)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0.88733158355205599"/>
              <c:y val="0.847610797082538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72064288"/>
        <c:crosses val="autoZero"/>
        <c:auto val="1"/>
        <c:lblAlgn val="ctr"/>
        <c:lblOffset val="100"/>
        <c:noMultiLvlLbl val="0"/>
      </c:catAx>
      <c:valAx>
        <c:axId val="-7206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 smtClean="0"/>
                  <a:t>T</a:t>
                </a:r>
                <a:r>
                  <a:rPr lang="es-ES" baseline="0" dirty="0" smtClean="0"/>
                  <a:t> (</a:t>
                </a:r>
                <a:r>
                  <a:rPr lang="es-ES" baseline="0" dirty="0" err="1" smtClean="0"/>
                  <a:t>ºC</a:t>
                </a:r>
                <a:r>
                  <a:rPr lang="es-ES" baseline="0" dirty="0" smtClean="0"/>
                  <a:t>)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3.2128514056224897E-2"/>
              <c:y val="2.139669027934344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720670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T</c:v>
                </c:pt>
              </c:strCache>
            </c:strRef>
          </c:tx>
          <c:spPr>
            <a:ln w="34925" cap="rnd">
              <a:solidFill>
                <a:srgbClr val="FF0000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>
                <a:solidFill>
                  <a:srgbClr val="FF0000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cat>
            <c:numRef>
              <c:f>Hoja1!$A$2:$A$7</c:f>
              <c:numCache>
                <c:formatCode>General</c:formatCode>
                <c:ptCount val="6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</c:numCache>
            </c:numRef>
          </c:cat>
          <c:val>
            <c:numRef>
              <c:f>Hoja1!$B$2:$B$7</c:f>
              <c:numCache>
                <c:formatCode>General</c:formatCode>
                <c:ptCount val="6"/>
                <c:pt idx="0">
                  <c:v>4.9000000000000004</c:v>
                </c:pt>
                <c:pt idx="1">
                  <c:v>19.600000000000001</c:v>
                </c:pt>
                <c:pt idx="2">
                  <c:v>44.1</c:v>
                </c:pt>
                <c:pt idx="3">
                  <c:v>78.400000000000006</c:v>
                </c:pt>
                <c:pt idx="4">
                  <c:v>112.5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40-4CA0-B890-13D8AD2BC9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dropLines>
        <c:marker val="1"/>
        <c:smooth val="0"/>
        <c:axId val="-278493264"/>
        <c:axId val="-278495984"/>
      </c:lineChart>
      <c:catAx>
        <c:axId val="-278493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 smtClean="0"/>
                  <a:t>t (s)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0.88733158355205599"/>
              <c:y val="0.847610797082538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278495984"/>
        <c:crosses val="autoZero"/>
        <c:auto val="1"/>
        <c:lblAlgn val="ctr"/>
        <c:lblOffset val="100"/>
        <c:noMultiLvlLbl val="0"/>
      </c:catAx>
      <c:valAx>
        <c:axId val="-27849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baseline="0" dirty="0" smtClean="0"/>
                  <a:t>d (cm)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3.2128514056224897E-2"/>
              <c:y val="2.139669027934344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2784932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</c:v>
                </c:pt>
              </c:strCache>
            </c:strRef>
          </c:tx>
          <c:spPr>
            <a:ln w="34925" cap="rnd">
              <a:solidFill>
                <a:srgbClr val="FF0000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>
                <a:solidFill>
                  <a:srgbClr val="FF0000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cat>
            <c:numRef>
              <c:f>Hoja1!$A$2:$A$6</c:f>
              <c:numCache>
                <c:formatCode>General</c:formatCode>
                <c:ptCount val="5"/>
                <c:pt idx="0">
                  <c:v>100</c:v>
                </c:pt>
                <c:pt idx="1">
                  <c:v>200</c:v>
                </c:pt>
                <c:pt idx="2">
                  <c:v>400</c:v>
                </c:pt>
                <c:pt idx="3">
                  <c:v>800</c:v>
                </c:pt>
                <c:pt idx="4">
                  <c:v>1600</c:v>
                </c:pt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1040</c:v>
                </c:pt>
                <c:pt idx="1">
                  <c:v>520</c:v>
                </c:pt>
                <c:pt idx="2">
                  <c:v>260</c:v>
                </c:pt>
                <c:pt idx="3">
                  <c:v>130</c:v>
                </c:pt>
                <c:pt idx="4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76-4DD1-A114-84F3C5CAD8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dropLines>
        <c:marker val="1"/>
        <c:smooth val="0"/>
        <c:axId val="-2093798016"/>
        <c:axId val="-2093806176"/>
      </c:lineChart>
      <c:catAx>
        <c:axId val="-2093798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 smtClean="0"/>
                  <a:t>V (</a:t>
                </a:r>
                <a:r>
                  <a:rPr lang="es-ES" dirty="0" err="1" smtClean="0"/>
                  <a:t>mL</a:t>
                </a:r>
                <a:r>
                  <a:rPr lang="es-ES" dirty="0" smtClean="0"/>
                  <a:t>)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0.88733158355205599"/>
              <c:y val="0.847610797082538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2093806176"/>
        <c:crosses val="autoZero"/>
        <c:auto val="1"/>
        <c:lblAlgn val="ctr"/>
        <c:lblOffset val="100"/>
        <c:noMultiLvlLbl val="0"/>
      </c:catAx>
      <c:valAx>
        <c:axId val="-209380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baseline="0" dirty="0" smtClean="0"/>
                  <a:t>p (</a:t>
                </a:r>
                <a:r>
                  <a:rPr lang="es-ES" baseline="0" dirty="0" err="1" smtClean="0"/>
                  <a:t>hPa</a:t>
                </a:r>
                <a:r>
                  <a:rPr lang="es-ES" baseline="0" dirty="0" smtClean="0"/>
                  <a:t>)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3.2128514056224897E-2"/>
              <c:y val="2.139669027934344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209379801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D13591-618F-47B6-A85E-E87BBFB36CC1}" type="doc">
      <dgm:prSet loTypeId="urn:microsoft.com/office/officeart/2005/8/layout/cycle7" loCatId="cycl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10E4E466-3B84-44C4-8F7D-8BA96039CD33}">
      <dgm:prSet phldrT="[Texto]"/>
      <dgm:spPr/>
      <dgm:t>
        <a:bodyPr/>
        <a:lstStyle/>
        <a:p>
          <a:r>
            <a:rPr lang="es-ES" dirty="0" smtClean="0"/>
            <a:t>Revistas Científicas</a:t>
          </a:r>
          <a:endParaRPr lang="es-ES" dirty="0"/>
        </a:p>
      </dgm:t>
    </dgm:pt>
    <dgm:pt modelId="{0E9DCAD7-3474-4A28-ABCE-1295AFE87DC9}" type="parTrans" cxnId="{3093A661-0C57-4B80-BF98-C43CACE32DAF}">
      <dgm:prSet/>
      <dgm:spPr/>
      <dgm:t>
        <a:bodyPr/>
        <a:lstStyle/>
        <a:p>
          <a:endParaRPr lang="es-ES"/>
        </a:p>
      </dgm:t>
    </dgm:pt>
    <dgm:pt modelId="{D3CC45B8-5E57-4976-A2F9-BF33D66A0EC8}" type="sibTrans" cxnId="{3093A661-0C57-4B80-BF98-C43CACE32DAF}">
      <dgm:prSet/>
      <dgm:spPr/>
      <dgm:t>
        <a:bodyPr/>
        <a:lstStyle/>
        <a:p>
          <a:endParaRPr lang="es-ES"/>
        </a:p>
      </dgm:t>
    </dgm:pt>
    <dgm:pt modelId="{05E62900-8F08-4B8B-807A-ED88A845C421}">
      <dgm:prSet phldrT="[Texto]"/>
      <dgm:spPr/>
      <dgm:t>
        <a:bodyPr/>
        <a:lstStyle/>
        <a:p>
          <a:r>
            <a:rPr lang="es-ES" dirty="0" smtClean="0"/>
            <a:t>Publicaciones de Centros de Investigación</a:t>
          </a:r>
          <a:endParaRPr lang="es-ES" dirty="0"/>
        </a:p>
      </dgm:t>
    </dgm:pt>
    <dgm:pt modelId="{BDAFE32F-2BC7-443E-A2AC-AD2EDBB76483}" type="parTrans" cxnId="{E29269F2-B729-4E33-8019-523E6D87058D}">
      <dgm:prSet/>
      <dgm:spPr/>
      <dgm:t>
        <a:bodyPr/>
        <a:lstStyle/>
        <a:p>
          <a:endParaRPr lang="es-ES"/>
        </a:p>
      </dgm:t>
    </dgm:pt>
    <dgm:pt modelId="{929C4A44-E69C-4234-93BB-1D28D5A719BC}" type="sibTrans" cxnId="{E29269F2-B729-4E33-8019-523E6D87058D}">
      <dgm:prSet/>
      <dgm:spPr/>
      <dgm:t>
        <a:bodyPr/>
        <a:lstStyle/>
        <a:p>
          <a:endParaRPr lang="es-ES"/>
        </a:p>
      </dgm:t>
    </dgm:pt>
    <dgm:pt modelId="{4AC1E49C-BD22-4523-ACA5-1E6C011A4BD9}">
      <dgm:prSet phldrT="[Texto]"/>
      <dgm:spPr/>
      <dgm:t>
        <a:bodyPr/>
        <a:lstStyle/>
        <a:p>
          <a:r>
            <a:rPr lang="es-ES" dirty="0" smtClean="0"/>
            <a:t>Medios de Comunicación</a:t>
          </a:r>
          <a:endParaRPr lang="es-ES" dirty="0"/>
        </a:p>
      </dgm:t>
    </dgm:pt>
    <dgm:pt modelId="{99532528-A832-450B-B62C-49EDF3C83906}" type="parTrans" cxnId="{F3E8EC02-77BF-400F-8B3F-9A88D8D0C8EB}">
      <dgm:prSet/>
      <dgm:spPr/>
      <dgm:t>
        <a:bodyPr/>
        <a:lstStyle/>
        <a:p>
          <a:endParaRPr lang="es-ES"/>
        </a:p>
      </dgm:t>
    </dgm:pt>
    <dgm:pt modelId="{564A001C-EA88-4271-B6E7-413FF7B2673E}" type="sibTrans" cxnId="{F3E8EC02-77BF-400F-8B3F-9A88D8D0C8EB}">
      <dgm:prSet/>
      <dgm:spPr/>
      <dgm:t>
        <a:bodyPr/>
        <a:lstStyle/>
        <a:p>
          <a:endParaRPr lang="es-ES"/>
        </a:p>
      </dgm:t>
    </dgm:pt>
    <dgm:pt modelId="{4D9121FA-DAE3-423C-89EA-11282257F9E4}" type="pres">
      <dgm:prSet presAssocID="{C7D13591-618F-47B6-A85E-E87BBFB36CC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AFB0346-0EBE-4898-B3B7-03B2E3DF0DAF}" type="pres">
      <dgm:prSet presAssocID="{10E4E466-3B84-44C4-8F7D-8BA96039CD3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5750892-41E6-43F2-AE25-517186FE6FD5}" type="pres">
      <dgm:prSet presAssocID="{D3CC45B8-5E57-4976-A2F9-BF33D66A0EC8}" presName="sibTrans" presStyleLbl="sibTrans2D1" presStyleIdx="0" presStyleCnt="3"/>
      <dgm:spPr/>
      <dgm:t>
        <a:bodyPr/>
        <a:lstStyle/>
        <a:p>
          <a:endParaRPr lang="es-ES"/>
        </a:p>
      </dgm:t>
    </dgm:pt>
    <dgm:pt modelId="{3FA146B8-CA87-4B9F-B199-A8371BCCC508}" type="pres">
      <dgm:prSet presAssocID="{D3CC45B8-5E57-4976-A2F9-BF33D66A0EC8}" presName="connectorText" presStyleLbl="sibTrans2D1" presStyleIdx="0" presStyleCnt="3"/>
      <dgm:spPr/>
      <dgm:t>
        <a:bodyPr/>
        <a:lstStyle/>
        <a:p>
          <a:endParaRPr lang="es-ES"/>
        </a:p>
      </dgm:t>
    </dgm:pt>
    <dgm:pt modelId="{A8052D80-F22D-4AA9-A941-D378FB6A2041}" type="pres">
      <dgm:prSet presAssocID="{05E62900-8F08-4B8B-807A-ED88A845C42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1BCEA94-4AFD-44A5-907D-991DB0F11051}" type="pres">
      <dgm:prSet presAssocID="{929C4A44-E69C-4234-93BB-1D28D5A719BC}" presName="sibTrans" presStyleLbl="sibTrans2D1" presStyleIdx="1" presStyleCnt="3"/>
      <dgm:spPr/>
      <dgm:t>
        <a:bodyPr/>
        <a:lstStyle/>
        <a:p>
          <a:endParaRPr lang="es-ES"/>
        </a:p>
      </dgm:t>
    </dgm:pt>
    <dgm:pt modelId="{2646D4AB-5BA8-4088-8570-4D44BE950F25}" type="pres">
      <dgm:prSet presAssocID="{929C4A44-E69C-4234-93BB-1D28D5A719BC}" presName="connectorText" presStyleLbl="sibTrans2D1" presStyleIdx="1" presStyleCnt="3"/>
      <dgm:spPr/>
      <dgm:t>
        <a:bodyPr/>
        <a:lstStyle/>
        <a:p>
          <a:endParaRPr lang="es-ES"/>
        </a:p>
      </dgm:t>
    </dgm:pt>
    <dgm:pt modelId="{D0BA87C4-D003-48FD-B14C-BE5D5167873F}" type="pres">
      <dgm:prSet presAssocID="{4AC1E49C-BD22-4523-ACA5-1E6C011A4BD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4C22281-768A-4F57-B5D7-58B8E5130675}" type="pres">
      <dgm:prSet presAssocID="{564A001C-EA88-4271-B6E7-413FF7B2673E}" presName="sibTrans" presStyleLbl="sibTrans2D1" presStyleIdx="2" presStyleCnt="3"/>
      <dgm:spPr/>
      <dgm:t>
        <a:bodyPr/>
        <a:lstStyle/>
        <a:p>
          <a:endParaRPr lang="es-ES"/>
        </a:p>
      </dgm:t>
    </dgm:pt>
    <dgm:pt modelId="{9DE9B6CF-3A44-4D97-B452-D2A8D6378816}" type="pres">
      <dgm:prSet presAssocID="{564A001C-EA88-4271-B6E7-413FF7B2673E}" presName="connectorText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04C420EB-8E27-4B65-BFE9-68B901A68D14}" type="presOf" srcId="{564A001C-EA88-4271-B6E7-413FF7B2673E}" destId="{9DE9B6CF-3A44-4D97-B452-D2A8D6378816}" srcOrd="1" destOrd="0" presId="urn:microsoft.com/office/officeart/2005/8/layout/cycle7"/>
    <dgm:cxn modelId="{CA67EF9E-87BA-4E70-9F0D-C0171785D268}" type="presOf" srcId="{D3CC45B8-5E57-4976-A2F9-BF33D66A0EC8}" destId="{3FA146B8-CA87-4B9F-B199-A8371BCCC508}" srcOrd="1" destOrd="0" presId="urn:microsoft.com/office/officeart/2005/8/layout/cycle7"/>
    <dgm:cxn modelId="{915962F7-36A3-47E0-B2BF-48809C0FD13F}" type="presOf" srcId="{929C4A44-E69C-4234-93BB-1D28D5A719BC}" destId="{21BCEA94-4AFD-44A5-907D-991DB0F11051}" srcOrd="0" destOrd="0" presId="urn:microsoft.com/office/officeart/2005/8/layout/cycle7"/>
    <dgm:cxn modelId="{55DA8FBC-C32B-40FF-821F-30E070C0977D}" type="presOf" srcId="{929C4A44-E69C-4234-93BB-1D28D5A719BC}" destId="{2646D4AB-5BA8-4088-8570-4D44BE950F25}" srcOrd="1" destOrd="0" presId="urn:microsoft.com/office/officeart/2005/8/layout/cycle7"/>
    <dgm:cxn modelId="{3093A661-0C57-4B80-BF98-C43CACE32DAF}" srcId="{C7D13591-618F-47B6-A85E-E87BBFB36CC1}" destId="{10E4E466-3B84-44C4-8F7D-8BA96039CD33}" srcOrd="0" destOrd="0" parTransId="{0E9DCAD7-3474-4A28-ABCE-1295AFE87DC9}" sibTransId="{D3CC45B8-5E57-4976-A2F9-BF33D66A0EC8}"/>
    <dgm:cxn modelId="{F9DEB587-6A07-4D8A-9441-8979887160D3}" type="presOf" srcId="{C7D13591-618F-47B6-A85E-E87BBFB36CC1}" destId="{4D9121FA-DAE3-423C-89EA-11282257F9E4}" srcOrd="0" destOrd="0" presId="urn:microsoft.com/office/officeart/2005/8/layout/cycle7"/>
    <dgm:cxn modelId="{E64D69DF-EF69-4672-98FB-16F36360456E}" type="presOf" srcId="{564A001C-EA88-4271-B6E7-413FF7B2673E}" destId="{94C22281-768A-4F57-B5D7-58B8E5130675}" srcOrd="0" destOrd="0" presId="urn:microsoft.com/office/officeart/2005/8/layout/cycle7"/>
    <dgm:cxn modelId="{333F2892-0FCE-4561-87E5-9BFD75540CC2}" type="presOf" srcId="{10E4E466-3B84-44C4-8F7D-8BA96039CD33}" destId="{1AFB0346-0EBE-4898-B3B7-03B2E3DF0DAF}" srcOrd="0" destOrd="0" presId="urn:microsoft.com/office/officeart/2005/8/layout/cycle7"/>
    <dgm:cxn modelId="{B6AB6954-F688-4989-8960-19DA58A578F9}" type="presOf" srcId="{4AC1E49C-BD22-4523-ACA5-1E6C011A4BD9}" destId="{D0BA87C4-D003-48FD-B14C-BE5D5167873F}" srcOrd="0" destOrd="0" presId="urn:microsoft.com/office/officeart/2005/8/layout/cycle7"/>
    <dgm:cxn modelId="{699EA49E-E772-4A7B-BC93-D2F692147691}" type="presOf" srcId="{05E62900-8F08-4B8B-807A-ED88A845C421}" destId="{A8052D80-F22D-4AA9-A941-D378FB6A2041}" srcOrd="0" destOrd="0" presId="urn:microsoft.com/office/officeart/2005/8/layout/cycle7"/>
    <dgm:cxn modelId="{6F1FE558-FCF4-4F60-BCE1-0DE4B9C936BC}" type="presOf" srcId="{D3CC45B8-5E57-4976-A2F9-BF33D66A0EC8}" destId="{55750892-41E6-43F2-AE25-517186FE6FD5}" srcOrd="0" destOrd="0" presId="urn:microsoft.com/office/officeart/2005/8/layout/cycle7"/>
    <dgm:cxn modelId="{F3E8EC02-77BF-400F-8B3F-9A88D8D0C8EB}" srcId="{C7D13591-618F-47B6-A85E-E87BBFB36CC1}" destId="{4AC1E49C-BD22-4523-ACA5-1E6C011A4BD9}" srcOrd="2" destOrd="0" parTransId="{99532528-A832-450B-B62C-49EDF3C83906}" sibTransId="{564A001C-EA88-4271-B6E7-413FF7B2673E}"/>
    <dgm:cxn modelId="{E29269F2-B729-4E33-8019-523E6D87058D}" srcId="{C7D13591-618F-47B6-A85E-E87BBFB36CC1}" destId="{05E62900-8F08-4B8B-807A-ED88A845C421}" srcOrd="1" destOrd="0" parTransId="{BDAFE32F-2BC7-443E-A2AC-AD2EDBB76483}" sibTransId="{929C4A44-E69C-4234-93BB-1D28D5A719BC}"/>
    <dgm:cxn modelId="{617C5B42-F72A-4165-9A69-1AF4714ABC82}" type="presParOf" srcId="{4D9121FA-DAE3-423C-89EA-11282257F9E4}" destId="{1AFB0346-0EBE-4898-B3B7-03B2E3DF0DAF}" srcOrd="0" destOrd="0" presId="urn:microsoft.com/office/officeart/2005/8/layout/cycle7"/>
    <dgm:cxn modelId="{6EB7E586-34AA-4A9B-AE87-422F116B4D91}" type="presParOf" srcId="{4D9121FA-DAE3-423C-89EA-11282257F9E4}" destId="{55750892-41E6-43F2-AE25-517186FE6FD5}" srcOrd="1" destOrd="0" presId="urn:microsoft.com/office/officeart/2005/8/layout/cycle7"/>
    <dgm:cxn modelId="{68BAAEA4-FC39-40F5-A830-9656DAFD20F1}" type="presParOf" srcId="{55750892-41E6-43F2-AE25-517186FE6FD5}" destId="{3FA146B8-CA87-4B9F-B199-A8371BCCC508}" srcOrd="0" destOrd="0" presId="urn:microsoft.com/office/officeart/2005/8/layout/cycle7"/>
    <dgm:cxn modelId="{9943DF9B-A394-405C-AFC3-BCC331E430E3}" type="presParOf" srcId="{4D9121FA-DAE3-423C-89EA-11282257F9E4}" destId="{A8052D80-F22D-4AA9-A941-D378FB6A2041}" srcOrd="2" destOrd="0" presId="urn:microsoft.com/office/officeart/2005/8/layout/cycle7"/>
    <dgm:cxn modelId="{1FB66D6B-4E4E-454F-9AE7-BB1D10C8230A}" type="presParOf" srcId="{4D9121FA-DAE3-423C-89EA-11282257F9E4}" destId="{21BCEA94-4AFD-44A5-907D-991DB0F11051}" srcOrd="3" destOrd="0" presId="urn:microsoft.com/office/officeart/2005/8/layout/cycle7"/>
    <dgm:cxn modelId="{B513EAA8-551B-4749-B36E-C50A924C8272}" type="presParOf" srcId="{21BCEA94-4AFD-44A5-907D-991DB0F11051}" destId="{2646D4AB-5BA8-4088-8570-4D44BE950F25}" srcOrd="0" destOrd="0" presId="urn:microsoft.com/office/officeart/2005/8/layout/cycle7"/>
    <dgm:cxn modelId="{3E605A75-63F0-4833-835D-6D3CAE9FC8DE}" type="presParOf" srcId="{4D9121FA-DAE3-423C-89EA-11282257F9E4}" destId="{D0BA87C4-D003-48FD-B14C-BE5D5167873F}" srcOrd="4" destOrd="0" presId="urn:microsoft.com/office/officeart/2005/8/layout/cycle7"/>
    <dgm:cxn modelId="{07A61C96-E8EC-4428-B5D5-A7F49BE5C2F7}" type="presParOf" srcId="{4D9121FA-DAE3-423C-89EA-11282257F9E4}" destId="{94C22281-768A-4F57-B5D7-58B8E5130675}" srcOrd="5" destOrd="0" presId="urn:microsoft.com/office/officeart/2005/8/layout/cycle7"/>
    <dgm:cxn modelId="{7565BAC8-8F4E-4D68-AA4C-1DC9C61E5CC4}" type="presParOf" srcId="{94C22281-768A-4F57-B5D7-58B8E5130675}" destId="{9DE9B6CF-3A44-4D97-B452-D2A8D6378816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51255E-5921-42F0-82D5-ACF0E130C064}" type="doc">
      <dgm:prSet loTypeId="urn:microsoft.com/office/officeart/2005/8/layout/process3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A3A1CD1B-D00F-43D3-8B35-B08C4E0DD7D2}">
      <dgm:prSet phldrT="[Texto]" custT="1"/>
      <dgm:spPr/>
      <dgm:t>
        <a:bodyPr/>
        <a:lstStyle/>
        <a:p>
          <a:r>
            <a:rPr lang="es-ES" sz="2000" dirty="0" smtClean="0"/>
            <a:t>Hipótesis</a:t>
          </a:r>
          <a:endParaRPr lang="es-ES" sz="2000" dirty="0"/>
        </a:p>
      </dgm:t>
    </dgm:pt>
    <dgm:pt modelId="{1FC0A66F-68D0-4AF0-B671-583D7A0B6BA9}" type="parTrans" cxnId="{2FCE5F5D-CD64-4BA6-972F-EDC23F045374}">
      <dgm:prSet/>
      <dgm:spPr/>
      <dgm:t>
        <a:bodyPr/>
        <a:lstStyle/>
        <a:p>
          <a:endParaRPr lang="es-ES"/>
        </a:p>
      </dgm:t>
    </dgm:pt>
    <dgm:pt modelId="{9870D436-92EA-4916-B6E1-8C6F5A3E4591}" type="sibTrans" cxnId="{2FCE5F5D-CD64-4BA6-972F-EDC23F045374}">
      <dgm:prSet/>
      <dgm:spPr/>
      <dgm:t>
        <a:bodyPr/>
        <a:lstStyle/>
        <a:p>
          <a:endParaRPr lang="es-ES"/>
        </a:p>
      </dgm:t>
    </dgm:pt>
    <dgm:pt modelId="{F13EDE11-6520-4969-B068-22F3D48D51C6}">
      <dgm:prSet phldrT="[Texto]"/>
      <dgm:spPr/>
      <dgm:t>
        <a:bodyPr/>
        <a:lstStyle/>
        <a:p>
          <a:r>
            <a:rPr lang="es-ES" dirty="0" smtClean="0"/>
            <a:t>Es una suposición sobre un hecho real.</a:t>
          </a:r>
          <a:endParaRPr lang="es-ES" dirty="0"/>
        </a:p>
      </dgm:t>
    </dgm:pt>
    <dgm:pt modelId="{0AAE40AD-5890-42D6-8AC6-9CCE75ABC6F1}" type="parTrans" cxnId="{1CC66D96-C588-4623-8A8A-FB570D088C7C}">
      <dgm:prSet/>
      <dgm:spPr/>
      <dgm:t>
        <a:bodyPr/>
        <a:lstStyle/>
        <a:p>
          <a:endParaRPr lang="es-ES"/>
        </a:p>
      </dgm:t>
    </dgm:pt>
    <dgm:pt modelId="{9250F329-DA3A-402F-B290-E5B9FAE9BDD5}" type="sibTrans" cxnId="{1CC66D96-C588-4623-8A8A-FB570D088C7C}">
      <dgm:prSet/>
      <dgm:spPr/>
      <dgm:t>
        <a:bodyPr/>
        <a:lstStyle/>
        <a:p>
          <a:endParaRPr lang="es-ES"/>
        </a:p>
      </dgm:t>
    </dgm:pt>
    <dgm:pt modelId="{A18B77F3-F2E6-4391-B90D-2453A322D31E}">
      <dgm:prSet phldrT="[Texto]" custT="1"/>
      <dgm:spPr/>
      <dgm:t>
        <a:bodyPr/>
        <a:lstStyle/>
        <a:p>
          <a:r>
            <a:rPr lang="es-ES" sz="2000" dirty="0" smtClean="0"/>
            <a:t>Ley Científica</a:t>
          </a:r>
          <a:endParaRPr lang="es-ES" sz="2000" dirty="0"/>
        </a:p>
      </dgm:t>
    </dgm:pt>
    <dgm:pt modelId="{8062B8B3-CA8B-4239-AD9A-8DC65DBB0C7F}" type="parTrans" cxnId="{AB0AAC9E-B67C-4033-9292-1DF32EB40B46}">
      <dgm:prSet/>
      <dgm:spPr/>
      <dgm:t>
        <a:bodyPr/>
        <a:lstStyle/>
        <a:p>
          <a:endParaRPr lang="es-ES"/>
        </a:p>
      </dgm:t>
    </dgm:pt>
    <dgm:pt modelId="{1EA0123D-AD70-460A-9A40-810A6635B6CD}" type="sibTrans" cxnId="{AB0AAC9E-B67C-4033-9292-1DF32EB40B46}">
      <dgm:prSet/>
      <dgm:spPr/>
      <dgm:t>
        <a:bodyPr/>
        <a:lstStyle/>
        <a:p>
          <a:endParaRPr lang="es-ES"/>
        </a:p>
      </dgm:t>
    </dgm:pt>
    <dgm:pt modelId="{C99673AF-D28A-45A2-A6BD-209187A2EB09}">
      <dgm:prSet phldrT="[Texto]"/>
      <dgm:spPr/>
      <dgm:t>
        <a:bodyPr/>
        <a:lstStyle/>
        <a:p>
          <a:r>
            <a:rPr lang="es-ES" dirty="0" smtClean="0"/>
            <a:t>Es una hipótesis confirmada.</a:t>
          </a:r>
          <a:endParaRPr lang="es-ES" dirty="0"/>
        </a:p>
      </dgm:t>
    </dgm:pt>
    <dgm:pt modelId="{5A69E2C2-C928-4660-8231-1A15E091BE8A}" type="parTrans" cxnId="{D769360E-4E7A-4C74-9930-A54EB4334D1F}">
      <dgm:prSet/>
      <dgm:spPr/>
      <dgm:t>
        <a:bodyPr/>
        <a:lstStyle/>
        <a:p>
          <a:endParaRPr lang="es-ES"/>
        </a:p>
      </dgm:t>
    </dgm:pt>
    <dgm:pt modelId="{DF11A0F2-5E23-472B-B056-729B812F9101}" type="sibTrans" cxnId="{D769360E-4E7A-4C74-9930-A54EB4334D1F}">
      <dgm:prSet/>
      <dgm:spPr/>
      <dgm:t>
        <a:bodyPr/>
        <a:lstStyle/>
        <a:p>
          <a:endParaRPr lang="es-ES"/>
        </a:p>
      </dgm:t>
    </dgm:pt>
    <dgm:pt modelId="{DFC52C50-E577-4CF3-B8F2-B89D6276E057}">
      <dgm:prSet phldrT="[Texto]" custT="1"/>
      <dgm:spPr/>
      <dgm:t>
        <a:bodyPr/>
        <a:lstStyle/>
        <a:p>
          <a:r>
            <a:rPr lang="es-ES" sz="2000" dirty="0" smtClean="0"/>
            <a:t>Teoría</a:t>
          </a:r>
          <a:endParaRPr lang="es-ES" sz="2000" dirty="0"/>
        </a:p>
      </dgm:t>
    </dgm:pt>
    <dgm:pt modelId="{FC4DA5F1-D05D-4F6F-99E6-70C7DB3C9BD7}" type="parTrans" cxnId="{93A6174F-2BF0-42AC-8D1A-64D3B9473F82}">
      <dgm:prSet/>
      <dgm:spPr/>
      <dgm:t>
        <a:bodyPr/>
        <a:lstStyle/>
        <a:p>
          <a:endParaRPr lang="es-ES"/>
        </a:p>
      </dgm:t>
    </dgm:pt>
    <dgm:pt modelId="{DA3E6882-BED3-4759-99CB-61A7FC4F647C}" type="sibTrans" cxnId="{93A6174F-2BF0-42AC-8D1A-64D3B9473F82}">
      <dgm:prSet/>
      <dgm:spPr/>
      <dgm:t>
        <a:bodyPr/>
        <a:lstStyle/>
        <a:p>
          <a:endParaRPr lang="es-ES"/>
        </a:p>
      </dgm:t>
    </dgm:pt>
    <dgm:pt modelId="{095638CC-701D-443F-A947-BCB98512D162}">
      <dgm:prSet phldrT="[Texto]"/>
      <dgm:spPr/>
      <dgm:t>
        <a:bodyPr/>
        <a:lstStyle/>
        <a:p>
          <a:r>
            <a:rPr lang="es-ES" dirty="0" smtClean="0"/>
            <a:t>Es una explicación razonable de varias leyes relacionadas.</a:t>
          </a:r>
          <a:endParaRPr lang="es-ES" dirty="0"/>
        </a:p>
      </dgm:t>
    </dgm:pt>
    <dgm:pt modelId="{119EA046-CD13-4951-8615-8631A1919924}" type="parTrans" cxnId="{F4C6CE76-C198-4A09-9F1D-1257DCD82763}">
      <dgm:prSet/>
      <dgm:spPr/>
      <dgm:t>
        <a:bodyPr/>
        <a:lstStyle/>
        <a:p>
          <a:endParaRPr lang="es-ES"/>
        </a:p>
      </dgm:t>
    </dgm:pt>
    <dgm:pt modelId="{387A8A3F-4964-4358-AE99-8D19A8748F35}" type="sibTrans" cxnId="{F4C6CE76-C198-4A09-9F1D-1257DCD82763}">
      <dgm:prSet/>
      <dgm:spPr/>
      <dgm:t>
        <a:bodyPr/>
        <a:lstStyle/>
        <a:p>
          <a:endParaRPr lang="es-ES"/>
        </a:p>
      </dgm:t>
    </dgm:pt>
    <dgm:pt modelId="{53E20C9C-7294-48A3-9A97-6D6BBACABBAA}">
      <dgm:prSet phldrT="[Texto]"/>
      <dgm:spPr/>
      <dgm:t>
        <a:bodyPr/>
        <a:lstStyle/>
        <a:p>
          <a:r>
            <a:rPr lang="es-ES" dirty="0" smtClean="0"/>
            <a:t>Hay que diseñar experimento.</a:t>
          </a:r>
          <a:endParaRPr lang="es-ES" dirty="0"/>
        </a:p>
      </dgm:t>
    </dgm:pt>
    <dgm:pt modelId="{B9FE83CF-3C74-4477-AD89-D86504282D5D}" type="parTrans" cxnId="{D86D191F-C559-4A8D-A455-C8E37F7AC27B}">
      <dgm:prSet/>
      <dgm:spPr/>
      <dgm:t>
        <a:bodyPr/>
        <a:lstStyle/>
        <a:p>
          <a:endParaRPr lang="es-ES"/>
        </a:p>
      </dgm:t>
    </dgm:pt>
    <dgm:pt modelId="{32DF2B29-CC87-4B66-8C07-BC5AA634F173}" type="sibTrans" cxnId="{D86D191F-C559-4A8D-A455-C8E37F7AC27B}">
      <dgm:prSet/>
      <dgm:spPr/>
      <dgm:t>
        <a:bodyPr/>
        <a:lstStyle/>
        <a:p>
          <a:endParaRPr lang="es-ES"/>
        </a:p>
      </dgm:t>
    </dgm:pt>
    <dgm:pt modelId="{C445E78A-E913-4E50-AEC9-16085112AE74}">
      <dgm:prSet phldrT="[Texto]"/>
      <dgm:spPr/>
      <dgm:t>
        <a:bodyPr/>
        <a:lstStyle/>
        <a:p>
          <a:r>
            <a:rPr lang="es-ES" dirty="0" smtClean="0"/>
            <a:t>Establece la relación que existe entre las variables estudiadas.</a:t>
          </a:r>
          <a:endParaRPr lang="es-ES" dirty="0"/>
        </a:p>
      </dgm:t>
    </dgm:pt>
    <dgm:pt modelId="{58C9C6D8-04B4-4F33-B7C1-5D2B6E89B51B}" type="parTrans" cxnId="{5E12340F-EBC1-4861-BC74-642E0D66F35C}">
      <dgm:prSet/>
      <dgm:spPr/>
      <dgm:t>
        <a:bodyPr/>
        <a:lstStyle/>
        <a:p>
          <a:endParaRPr lang="es-ES"/>
        </a:p>
      </dgm:t>
    </dgm:pt>
    <dgm:pt modelId="{92B0EF90-60E5-4FD4-89F0-8E1B4EF22D4A}" type="sibTrans" cxnId="{5E12340F-EBC1-4861-BC74-642E0D66F35C}">
      <dgm:prSet/>
      <dgm:spPr/>
      <dgm:t>
        <a:bodyPr/>
        <a:lstStyle/>
        <a:p>
          <a:endParaRPr lang="es-ES"/>
        </a:p>
      </dgm:t>
    </dgm:pt>
    <dgm:pt modelId="{27618500-A255-4274-BED4-9512A1DFAD64}" type="pres">
      <dgm:prSet presAssocID="{4651255E-5921-42F0-82D5-ACF0E130C06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E2249B0-8C77-452C-AA04-FCE745305824}" type="pres">
      <dgm:prSet presAssocID="{A3A1CD1B-D00F-43D3-8B35-B08C4E0DD7D2}" presName="composite" presStyleCnt="0"/>
      <dgm:spPr/>
    </dgm:pt>
    <dgm:pt modelId="{AB226926-9C32-4A3D-A839-77C29581BBD5}" type="pres">
      <dgm:prSet presAssocID="{A3A1CD1B-D00F-43D3-8B35-B08C4E0DD7D2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ECE95E-281C-47A3-9C61-B65BEC4672C1}" type="pres">
      <dgm:prSet presAssocID="{A3A1CD1B-D00F-43D3-8B35-B08C4E0DD7D2}" presName="parSh" presStyleLbl="node1" presStyleIdx="0" presStyleCnt="3" custScaleY="119091" custLinFactNeighborX="529" custLinFactNeighborY="-31006"/>
      <dgm:spPr/>
      <dgm:t>
        <a:bodyPr/>
        <a:lstStyle/>
        <a:p>
          <a:endParaRPr lang="es-ES"/>
        </a:p>
      </dgm:t>
    </dgm:pt>
    <dgm:pt modelId="{957315B9-7132-4CA5-AFB8-C1F0B13742FA}" type="pres">
      <dgm:prSet presAssocID="{A3A1CD1B-D00F-43D3-8B35-B08C4E0DD7D2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FFD4BED-7148-4E6F-B366-8D797BBCFFB9}" type="pres">
      <dgm:prSet presAssocID="{9870D436-92EA-4916-B6E1-8C6F5A3E4591}" presName="sibTrans" presStyleLbl="sibTrans2D1" presStyleIdx="0" presStyleCnt="2"/>
      <dgm:spPr/>
      <dgm:t>
        <a:bodyPr/>
        <a:lstStyle/>
        <a:p>
          <a:endParaRPr lang="es-ES"/>
        </a:p>
      </dgm:t>
    </dgm:pt>
    <dgm:pt modelId="{4067A069-CF65-4056-9F78-6D35718F80DE}" type="pres">
      <dgm:prSet presAssocID="{9870D436-92EA-4916-B6E1-8C6F5A3E4591}" presName="connTx" presStyleLbl="sibTrans2D1" presStyleIdx="0" presStyleCnt="2"/>
      <dgm:spPr/>
      <dgm:t>
        <a:bodyPr/>
        <a:lstStyle/>
        <a:p>
          <a:endParaRPr lang="es-ES"/>
        </a:p>
      </dgm:t>
    </dgm:pt>
    <dgm:pt modelId="{3164D840-CC5A-4440-8F13-AFDA37E402D0}" type="pres">
      <dgm:prSet presAssocID="{A18B77F3-F2E6-4391-B90D-2453A322D31E}" presName="composite" presStyleCnt="0"/>
      <dgm:spPr/>
    </dgm:pt>
    <dgm:pt modelId="{17460532-D16D-42AF-8CF4-50FF6586F278}" type="pres">
      <dgm:prSet presAssocID="{A18B77F3-F2E6-4391-B90D-2453A322D31E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F3456EC-8FBF-4420-95AB-E8D52C2FA665}" type="pres">
      <dgm:prSet presAssocID="{A18B77F3-F2E6-4391-B90D-2453A322D31E}" presName="parSh" presStyleLbl="node1" presStyleIdx="1" presStyleCnt="3" custScaleY="119091" custLinFactNeighborX="529" custLinFactNeighborY="-31006"/>
      <dgm:spPr/>
      <dgm:t>
        <a:bodyPr/>
        <a:lstStyle/>
        <a:p>
          <a:endParaRPr lang="es-ES"/>
        </a:p>
      </dgm:t>
    </dgm:pt>
    <dgm:pt modelId="{CD6BBA76-7D17-4A22-8B29-1847C79C623F}" type="pres">
      <dgm:prSet presAssocID="{A18B77F3-F2E6-4391-B90D-2453A322D31E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517E7AD-A6B8-4021-9373-0B528F521A3C}" type="pres">
      <dgm:prSet presAssocID="{1EA0123D-AD70-460A-9A40-810A6635B6CD}" presName="sibTrans" presStyleLbl="sibTrans2D1" presStyleIdx="1" presStyleCnt="2"/>
      <dgm:spPr/>
      <dgm:t>
        <a:bodyPr/>
        <a:lstStyle/>
        <a:p>
          <a:endParaRPr lang="es-ES"/>
        </a:p>
      </dgm:t>
    </dgm:pt>
    <dgm:pt modelId="{F8D7282F-CDE6-4CE6-8F9F-F4785DB32E8D}" type="pres">
      <dgm:prSet presAssocID="{1EA0123D-AD70-460A-9A40-810A6635B6CD}" presName="connTx" presStyleLbl="sibTrans2D1" presStyleIdx="1" presStyleCnt="2"/>
      <dgm:spPr/>
      <dgm:t>
        <a:bodyPr/>
        <a:lstStyle/>
        <a:p>
          <a:endParaRPr lang="es-ES"/>
        </a:p>
      </dgm:t>
    </dgm:pt>
    <dgm:pt modelId="{6964E6CA-4632-4938-BF69-32DEF96234A2}" type="pres">
      <dgm:prSet presAssocID="{DFC52C50-E577-4CF3-B8F2-B89D6276E057}" presName="composite" presStyleCnt="0"/>
      <dgm:spPr/>
    </dgm:pt>
    <dgm:pt modelId="{7C6C57EE-7D0F-4640-BC2A-9431D2D34E3B}" type="pres">
      <dgm:prSet presAssocID="{DFC52C50-E577-4CF3-B8F2-B89D6276E057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C3BB899-8913-431D-8EE5-D08E765F22C5}" type="pres">
      <dgm:prSet presAssocID="{DFC52C50-E577-4CF3-B8F2-B89D6276E057}" presName="parSh" presStyleLbl="node1" presStyleIdx="2" presStyleCnt="3" custScaleY="119091" custLinFactNeighborX="529" custLinFactNeighborY="-31006"/>
      <dgm:spPr/>
      <dgm:t>
        <a:bodyPr/>
        <a:lstStyle/>
        <a:p>
          <a:endParaRPr lang="es-ES"/>
        </a:p>
      </dgm:t>
    </dgm:pt>
    <dgm:pt modelId="{BE06BED4-A084-42A4-A4B5-FD7AF325D3FC}" type="pres">
      <dgm:prSet presAssocID="{DFC52C50-E577-4CF3-B8F2-B89D6276E057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2726594-687D-4C4F-9B46-503371629D99}" type="presOf" srcId="{9870D436-92EA-4916-B6E1-8C6F5A3E4591}" destId="{4067A069-CF65-4056-9F78-6D35718F80DE}" srcOrd="1" destOrd="0" presId="urn:microsoft.com/office/officeart/2005/8/layout/process3"/>
    <dgm:cxn modelId="{B3418643-8B02-49EF-B981-868988C09B8E}" type="presOf" srcId="{A3A1CD1B-D00F-43D3-8B35-B08C4E0DD7D2}" destId="{AB226926-9C32-4A3D-A839-77C29581BBD5}" srcOrd="0" destOrd="0" presId="urn:microsoft.com/office/officeart/2005/8/layout/process3"/>
    <dgm:cxn modelId="{593ECE14-0BCB-43D4-9B86-EB8EF90763A6}" type="presOf" srcId="{DFC52C50-E577-4CF3-B8F2-B89D6276E057}" destId="{7C6C57EE-7D0F-4640-BC2A-9431D2D34E3B}" srcOrd="0" destOrd="0" presId="urn:microsoft.com/office/officeart/2005/8/layout/process3"/>
    <dgm:cxn modelId="{5E12340F-EBC1-4861-BC74-642E0D66F35C}" srcId="{A18B77F3-F2E6-4391-B90D-2453A322D31E}" destId="{C445E78A-E913-4E50-AEC9-16085112AE74}" srcOrd="1" destOrd="0" parTransId="{58C9C6D8-04B4-4F33-B7C1-5D2B6E89B51B}" sibTransId="{92B0EF90-60E5-4FD4-89F0-8E1B4EF22D4A}"/>
    <dgm:cxn modelId="{2FCE5F5D-CD64-4BA6-972F-EDC23F045374}" srcId="{4651255E-5921-42F0-82D5-ACF0E130C064}" destId="{A3A1CD1B-D00F-43D3-8B35-B08C4E0DD7D2}" srcOrd="0" destOrd="0" parTransId="{1FC0A66F-68D0-4AF0-B671-583D7A0B6BA9}" sibTransId="{9870D436-92EA-4916-B6E1-8C6F5A3E4591}"/>
    <dgm:cxn modelId="{F4C6CE76-C198-4A09-9F1D-1257DCD82763}" srcId="{DFC52C50-E577-4CF3-B8F2-B89D6276E057}" destId="{095638CC-701D-443F-A947-BCB98512D162}" srcOrd="0" destOrd="0" parTransId="{119EA046-CD13-4951-8615-8631A1919924}" sibTransId="{387A8A3F-4964-4358-AE99-8D19A8748F35}"/>
    <dgm:cxn modelId="{65907BE5-2A2C-4B8B-AFCE-64F61EF63CFD}" type="presOf" srcId="{095638CC-701D-443F-A947-BCB98512D162}" destId="{BE06BED4-A084-42A4-A4B5-FD7AF325D3FC}" srcOrd="0" destOrd="0" presId="urn:microsoft.com/office/officeart/2005/8/layout/process3"/>
    <dgm:cxn modelId="{0F461061-9B5A-430A-9052-9DBFC447ACF5}" type="presOf" srcId="{4651255E-5921-42F0-82D5-ACF0E130C064}" destId="{27618500-A255-4274-BED4-9512A1DFAD64}" srcOrd="0" destOrd="0" presId="urn:microsoft.com/office/officeart/2005/8/layout/process3"/>
    <dgm:cxn modelId="{A744B512-9B35-4E54-A645-27E8FD111CE8}" type="presOf" srcId="{F13EDE11-6520-4969-B068-22F3D48D51C6}" destId="{957315B9-7132-4CA5-AFB8-C1F0B13742FA}" srcOrd="0" destOrd="0" presId="urn:microsoft.com/office/officeart/2005/8/layout/process3"/>
    <dgm:cxn modelId="{D86D191F-C559-4A8D-A455-C8E37F7AC27B}" srcId="{A3A1CD1B-D00F-43D3-8B35-B08C4E0DD7D2}" destId="{53E20C9C-7294-48A3-9A97-6D6BBACABBAA}" srcOrd="1" destOrd="0" parTransId="{B9FE83CF-3C74-4477-AD89-D86504282D5D}" sibTransId="{32DF2B29-CC87-4B66-8C07-BC5AA634F173}"/>
    <dgm:cxn modelId="{D769360E-4E7A-4C74-9930-A54EB4334D1F}" srcId="{A18B77F3-F2E6-4391-B90D-2453A322D31E}" destId="{C99673AF-D28A-45A2-A6BD-209187A2EB09}" srcOrd="0" destOrd="0" parTransId="{5A69E2C2-C928-4660-8231-1A15E091BE8A}" sibTransId="{DF11A0F2-5E23-472B-B056-729B812F9101}"/>
    <dgm:cxn modelId="{1CC66D96-C588-4623-8A8A-FB570D088C7C}" srcId="{A3A1CD1B-D00F-43D3-8B35-B08C4E0DD7D2}" destId="{F13EDE11-6520-4969-B068-22F3D48D51C6}" srcOrd="0" destOrd="0" parTransId="{0AAE40AD-5890-42D6-8AC6-9CCE75ABC6F1}" sibTransId="{9250F329-DA3A-402F-B290-E5B9FAE9BDD5}"/>
    <dgm:cxn modelId="{7E8BC83F-0CCB-4032-A7A6-8E8F560C347F}" type="presOf" srcId="{C445E78A-E913-4E50-AEC9-16085112AE74}" destId="{CD6BBA76-7D17-4A22-8B29-1847C79C623F}" srcOrd="0" destOrd="1" presId="urn:microsoft.com/office/officeart/2005/8/layout/process3"/>
    <dgm:cxn modelId="{B870FF39-2427-4C84-9BDE-208DC7DB62D6}" type="presOf" srcId="{1EA0123D-AD70-460A-9A40-810A6635B6CD}" destId="{F8D7282F-CDE6-4CE6-8F9F-F4785DB32E8D}" srcOrd="1" destOrd="0" presId="urn:microsoft.com/office/officeart/2005/8/layout/process3"/>
    <dgm:cxn modelId="{8861807E-A65F-40B4-B087-D7BF68C44C50}" type="presOf" srcId="{A18B77F3-F2E6-4391-B90D-2453A322D31E}" destId="{9F3456EC-8FBF-4420-95AB-E8D52C2FA665}" srcOrd="1" destOrd="0" presId="urn:microsoft.com/office/officeart/2005/8/layout/process3"/>
    <dgm:cxn modelId="{AB0AAC9E-B67C-4033-9292-1DF32EB40B46}" srcId="{4651255E-5921-42F0-82D5-ACF0E130C064}" destId="{A18B77F3-F2E6-4391-B90D-2453A322D31E}" srcOrd="1" destOrd="0" parTransId="{8062B8B3-CA8B-4239-AD9A-8DC65DBB0C7F}" sibTransId="{1EA0123D-AD70-460A-9A40-810A6635B6CD}"/>
    <dgm:cxn modelId="{DC5E14D3-5A72-42CE-8B30-837584ACDE37}" type="presOf" srcId="{DFC52C50-E577-4CF3-B8F2-B89D6276E057}" destId="{9C3BB899-8913-431D-8EE5-D08E765F22C5}" srcOrd="1" destOrd="0" presId="urn:microsoft.com/office/officeart/2005/8/layout/process3"/>
    <dgm:cxn modelId="{93A6174F-2BF0-42AC-8D1A-64D3B9473F82}" srcId="{4651255E-5921-42F0-82D5-ACF0E130C064}" destId="{DFC52C50-E577-4CF3-B8F2-B89D6276E057}" srcOrd="2" destOrd="0" parTransId="{FC4DA5F1-D05D-4F6F-99E6-70C7DB3C9BD7}" sibTransId="{DA3E6882-BED3-4759-99CB-61A7FC4F647C}"/>
    <dgm:cxn modelId="{A27F3446-3CE0-4CC3-95F6-0A75B42A0CDC}" type="presOf" srcId="{53E20C9C-7294-48A3-9A97-6D6BBACABBAA}" destId="{957315B9-7132-4CA5-AFB8-C1F0B13742FA}" srcOrd="0" destOrd="1" presId="urn:microsoft.com/office/officeart/2005/8/layout/process3"/>
    <dgm:cxn modelId="{FF16E57F-10BB-4482-A746-B4AED649A0C2}" type="presOf" srcId="{A18B77F3-F2E6-4391-B90D-2453A322D31E}" destId="{17460532-D16D-42AF-8CF4-50FF6586F278}" srcOrd="0" destOrd="0" presId="urn:microsoft.com/office/officeart/2005/8/layout/process3"/>
    <dgm:cxn modelId="{7F8B0F64-2ABD-4E01-B9C2-134C0CEDFC8E}" type="presOf" srcId="{9870D436-92EA-4916-B6E1-8C6F5A3E4591}" destId="{4FFD4BED-7148-4E6F-B366-8D797BBCFFB9}" srcOrd="0" destOrd="0" presId="urn:microsoft.com/office/officeart/2005/8/layout/process3"/>
    <dgm:cxn modelId="{44621034-3A73-4218-800F-8B85E4D83BF4}" type="presOf" srcId="{C99673AF-D28A-45A2-A6BD-209187A2EB09}" destId="{CD6BBA76-7D17-4A22-8B29-1847C79C623F}" srcOrd="0" destOrd="0" presId="urn:microsoft.com/office/officeart/2005/8/layout/process3"/>
    <dgm:cxn modelId="{3D4C580D-244A-4650-887C-7351450B7EAD}" type="presOf" srcId="{1EA0123D-AD70-460A-9A40-810A6635B6CD}" destId="{6517E7AD-A6B8-4021-9373-0B528F521A3C}" srcOrd="0" destOrd="0" presId="urn:microsoft.com/office/officeart/2005/8/layout/process3"/>
    <dgm:cxn modelId="{F5F759CA-8DAD-464E-96FF-C7A19B4C9C36}" type="presOf" srcId="{A3A1CD1B-D00F-43D3-8B35-B08C4E0DD7D2}" destId="{67ECE95E-281C-47A3-9C61-B65BEC4672C1}" srcOrd="1" destOrd="0" presId="urn:microsoft.com/office/officeart/2005/8/layout/process3"/>
    <dgm:cxn modelId="{9AFF9E8B-4B51-45F1-A291-F9BFF1F8F1A5}" type="presParOf" srcId="{27618500-A255-4274-BED4-9512A1DFAD64}" destId="{BE2249B0-8C77-452C-AA04-FCE745305824}" srcOrd="0" destOrd="0" presId="urn:microsoft.com/office/officeart/2005/8/layout/process3"/>
    <dgm:cxn modelId="{EC04B9F3-BD72-43E2-943C-F6458B48DE93}" type="presParOf" srcId="{BE2249B0-8C77-452C-AA04-FCE745305824}" destId="{AB226926-9C32-4A3D-A839-77C29581BBD5}" srcOrd="0" destOrd="0" presId="urn:microsoft.com/office/officeart/2005/8/layout/process3"/>
    <dgm:cxn modelId="{00E2A5A7-A0E2-4263-8601-E891EFB1D01D}" type="presParOf" srcId="{BE2249B0-8C77-452C-AA04-FCE745305824}" destId="{67ECE95E-281C-47A3-9C61-B65BEC4672C1}" srcOrd="1" destOrd="0" presId="urn:microsoft.com/office/officeart/2005/8/layout/process3"/>
    <dgm:cxn modelId="{1FAA4E5C-CA04-4070-9366-87C94878B7E2}" type="presParOf" srcId="{BE2249B0-8C77-452C-AA04-FCE745305824}" destId="{957315B9-7132-4CA5-AFB8-C1F0B13742FA}" srcOrd="2" destOrd="0" presId="urn:microsoft.com/office/officeart/2005/8/layout/process3"/>
    <dgm:cxn modelId="{66367721-C12A-4480-902E-DB27171712DD}" type="presParOf" srcId="{27618500-A255-4274-BED4-9512A1DFAD64}" destId="{4FFD4BED-7148-4E6F-B366-8D797BBCFFB9}" srcOrd="1" destOrd="0" presId="urn:microsoft.com/office/officeart/2005/8/layout/process3"/>
    <dgm:cxn modelId="{11CD480A-535D-49AD-888D-AADA10AAA0CD}" type="presParOf" srcId="{4FFD4BED-7148-4E6F-B366-8D797BBCFFB9}" destId="{4067A069-CF65-4056-9F78-6D35718F80DE}" srcOrd="0" destOrd="0" presId="urn:microsoft.com/office/officeart/2005/8/layout/process3"/>
    <dgm:cxn modelId="{FF376BCF-ED0F-4D0D-B10F-22CAF6272400}" type="presParOf" srcId="{27618500-A255-4274-BED4-9512A1DFAD64}" destId="{3164D840-CC5A-4440-8F13-AFDA37E402D0}" srcOrd="2" destOrd="0" presId="urn:microsoft.com/office/officeart/2005/8/layout/process3"/>
    <dgm:cxn modelId="{74287C32-9DFD-4F24-9AE1-08DDF02FD35E}" type="presParOf" srcId="{3164D840-CC5A-4440-8F13-AFDA37E402D0}" destId="{17460532-D16D-42AF-8CF4-50FF6586F278}" srcOrd="0" destOrd="0" presId="urn:microsoft.com/office/officeart/2005/8/layout/process3"/>
    <dgm:cxn modelId="{8F9D237C-31E1-4378-9A17-873F1DED29FF}" type="presParOf" srcId="{3164D840-CC5A-4440-8F13-AFDA37E402D0}" destId="{9F3456EC-8FBF-4420-95AB-E8D52C2FA665}" srcOrd="1" destOrd="0" presId="urn:microsoft.com/office/officeart/2005/8/layout/process3"/>
    <dgm:cxn modelId="{9E94727D-C67C-40BA-966A-CD88CC943850}" type="presParOf" srcId="{3164D840-CC5A-4440-8F13-AFDA37E402D0}" destId="{CD6BBA76-7D17-4A22-8B29-1847C79C623F}" srcOrd="2" destOrd="0" presId="urn:microsoft.com/office/officeart/2005/8/layout/process3"/>
    <dgm:cxn modelId="{A6A21B83-93FD-4B2D-BB69-DACD60E9584C}" type="presParOf" srcId="{27618500-A255-4274-BED4-9512A1DFAD64}" destId="{6517E7AD-A6B8-4021-9373-0B528F521A3C}" srcOrd="3" destOrd="0" presId="urn:microsoft.com/office/officeart/2005/8/layout/process3"/>
    <dgm:cxn modelId="{E24BFEF9-6E5B-47F1-8F66-FF30F97CB96A}" type="presParOf" srcId="{6517E7AD-A6B8-4021-9373-0B528F521A3C}" destId="{F8D7282F-CDE6-4CE6-8F9F-F4785DB32E8D}" srcOrd="0" destOrd="0" presId="urn:microsoft.com/office/officeart/2005/8/layout/process3"/>
    <dgm:cxn modelId="{92E4F67E-A51E-49E9-9F6F-08558D1D1560}" type="presParOf" srcId="{27618500-A255-4274-BED4-9512A1DFAD64}" destId="{6964E6CA-4632-4938-BF69-32DEF96234A2}" srcOrd="4" destOrd="0" presId="urn:microsoft.com/office/officeart/2005/8/layout/process3"/>
    <dgm:cxn modelId="{4B632973-6BA1-4E58-B1F9-0C1574B823BF}" type="presParOf" srcId="{6964E6CA-4632-4938-BF69-32DEF96234A2}" destId="{7C6C57EE-7D0F-4640-BC2A-9431D2D34E3B}" srcOrd="0" destOrd="0" presId="urn:microsoft.com/office/officeart/2005/8/layout/process3"/>
    <dgm:cxn modelId="{A6AAB601-0871-4F6D-9469-77C85AE6CEC2}" type="presParOf" srcId="{6964E6CA-4632-4938-BF69-32DEF96234A2}" destId="{9C3BB899-8913-431D-8EE5-D08E765F22C5}" srcOrd="1" destOrd="0" presId="urn:microsoft.com/office/officeart/2005/8/layout/process3"/>
    <dgm:cxn modelId="{6C13A300-DE57-4D19-A6AF-BD4E4875CC3D}" type="presParOf" srcId="{6964E6CA-4632-4938-BF69-32DEF96234A2}" destId="{BE06BED4-A084-42A4-A4B5-FD7AF325D3FC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BA811A8-C860-4FF8-B8C1-7ADC1B202075}" type="doc">
      <dgm:prSet loTypeId="urn:microsoft.com/office/officeart/2008/layout/HorizontalMultiLevelHierarchy" loCatId="hierarchy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AC554587-6DC2-400A-9C00-047D947C6E96}">
      <dgm:prSet phldrT="[Texto]" custT="1"/>
      <dgm:spPr/>
      <dgm:t>
        <a:bodyPr/>
        <a:lstStyle/>
        <a:p>
          <a:r>
            <a:rPr lang="es-ES" sz="4400" dirty="0" smtClean="0"/>
            <a:t>Magnitudes</a:t>
          </a:r>
          <a:endParaRPr lang="es-ES" sz="4400" dirty="0"/>
        </a:p>
      </dgm:t>
    </dgm:pt>
    <dgm:pt modelId="{44238539-3E26-45E5-A00A-CCD14097BD5A}" type="parTrans" cxnId="{FD778641-1AF1-40F2-8F6F-52031722DE92}">
      <dgm:prSet/>
      <dgm:spPr/>
      <dgm:t>
        <a:bodyPr/>
        <a:lstStyle/>
        <a:p>
          <a:endParaRPr lang="es-ES"/>
        </a:p>
      </dgm:t>
    </dgm:pt>
    <dgm:pt modelId="{2C15AFA6-1BBA-48C0-9F26-7F9CF03A54BE}" type="sibTrans" cxnId="{FD778641-1AF1-40F2-8F6F-52031722DE92}">
      <dgm:prSet/>
      <dgm:spPr/>
      <dgm:t>
        <a:bodyPr/>
        <a:lstStyle/>
        <a:p>
          <a:endParaRPr lang="es-ES"/>
        </a:p>
      </dgm:t>
    </dgm:pt>
    <dgm:pt modelId="{B3CD8B5C-45F6-42C8-9148-F16AA5972759}">
      <dgm:prSet phldrT="[Texto]" custT="1"/>
      <dgm:spPr/>
      <dgm:t>
        <a:bodyPr/>
        <a:lstStyle/>
        <a:p>
          <a:pPr>
            <a:spcAft>
              <a:spcPts val="600"/>
            </a:spcAft>
          </a:pPr>
          <a:r>
            <a:rPr lang="es-ES" sz="4000" dirty="0" smtClean="0"/>
            <a:t>Escalares</a:t>
          </a:r>
        </a:p>
        <a:p>
          <a:pPr>
            <a:spcAft>
              <a:spcPct val="35000"/>
            </a:spcAft>
          </a:pPr>
          <a:r>
            <a:rPr lang="es-ES" sz="1800" dirty="0" smtClean="0"/>
            <a:t>Número y Unidad:</a:t>
          </a:r>
        </a:p>
        <a:p>
          <a:pPr>
            <a:spcAft>
              <a:spcPct val="35000"/>
            </a:spcAft>
          </a:pPr>
          <a:r>
            <a:rPr lang="es-ES" sz="1800" i="1" dirty="0" smtClean="0"/>
            <a:t>Masa (M), tiempo (T),..</a:t>
          </a:r>
          <a:endParaRPr lang="es-ES" sz="1800" i="1" dirty="0"/>
        </a:p>
      </dgm:t>
    </dgm:pt>
    <dgm:pt modelId="{B11903C6-0C64-4D40-B650-1F7BBD4AA40B}" type="parTrans" cxnId="{F45E0741-9197-4BCC-AB9C-EB9A6245E2E5}">
      <dgm:prSet/>
      <dgm:spPr/>
      <dgm:t>
        <a:bodyPr/>
        <a:lstStyle/>
        <a:p>
          <a:endParaRPr lang="es-ES"/>
        </a:p>
      </dgm:t>
    </dgm:pt>
    <dgm:pt modelId="{973B58D8-6B92-48A8-A7B8-C75AD9AD389C}" type="sibTrans" cxnId="{F45E0741-9197-4BCC-AB9C-EB9A6245E2E5}">
      <dgm:prSet/>
      <dgm:spPr/>
      <dgm:t>
        <a:bodyPr/>
        <a:lstStyle/>
        <a:p>
          <a:endParaRPr lang="es-ES"/>
        </a:p>
      </dgm:t>
    </dgm:pt>
    <mc:AlternateContent xmlns:mc="http://schemas.openxmlformats.org/markup-compatibility/2006" xmlns:a14="http://schemas.microsoft.com/office/drawing/2010/main">
      <mc:Choice Requires="a14">
        <dgm:pt modelId="{8593F59E-57FB-41F9-8A2D-4209C07EBDAF}">
          <dgm:prSet phldrT="[Texto]" custT="1"/>
          <dgm:spPr/>
          <dgm:t>
            <a:bodyPr/>
            <a:lstStyle/>
            <a:p>
              <a:pPr>
                <a:spcAft>
                  <a:spcPts val="600"/>
                </a:spcAft>
              </a:pPr>
              <a:r>
                <a:rPr lang="es-ES" sz="4000" dirty="0" smtClean="0"/>
                <a:t>Vectoriales</a:t>
              </a:r>
            </a:p>
            <a:p>
              <a:pPr>
                <a:spcAft>
                  <a:spcPct val="35000"/>
                </a:spcAft>
              </a:pPr>
              <a:r>
                <a:rPr lang="es-ES" sz="1800" dirty="0" smtClean="0"/>
                <a:t>Número, unidad, dirección y sentido:</a:t>
              </a:r>
            </a:p>
            <a:p>
              <a:pPr>
                <a:spcAft>
                  <a:spcPct val="35000"/>
                </a:spcAft>
              </a:pPr>
              <a:r>
                <a:rPr lang="es-ES" sz="1800" i="1" dirty="0" smtClean="0"/>
                <a:t>Fuerza (</a:t>
              </a:r>
              <a14:m>
                <m:oMath xmlns:m="http://schemas.openxmlformats.org/officeDocument/2006/math">
                  <m:acc>
                    <m:accPr>
                      <m:chr m:val="⃗"/>
                      <m:ctrlPr>
                        <a:rPr lang="es-ES" sz="1800" i="1" smtClean="0">
                          <a:latin typeface="Cambria Math" panose="02040503050406030204" pitchFamily="18" charset="0"/>
                        </a:rPr>
                      </m:ctrlPr>
                    </m:accPr>
                    <m:e>
                      <m:r>
                        <a:rPr lang="es-ES" sz="1800" b="0" i="1" smtClean="0">
                          <a:latin typeface="Cambria Math" panose="02040503050406030204" pitchFamily="18" charset="0"/>
                        </a:rPr>
                        <m:t>𝐹</m:t>
                      </m:r>
                    </m:e>
                  </m:acc>
                </m:oMath>
              </a14:m>
              <a:r>
                <a:rPr lang="es-ES" sz="1800" i="1" dirty="0" smtClean="0"/>
                <a:t>), velocidad (</a:t>
              </a:r>
              <a14:m>
                <m:oMath xmlns:m="http://schemas.openxmlformats.org/officeDocument/2006/math">
                  <m:acc>
                    <m:accPr>
                      <m:chr m:val="⃗"/>
                      <m:ctrlPr>
                        <a:rPr lang="es-ES" sz="1800" i="1" smtClean="0">
                          <a:latin typeface="Cambria Math" panose="02040503050406030204" pitchFamily="18" charset="0"/>
                        </a:rPr>
                      </m:ctrlPr>
                    </m:accPr>
                    <m:e>
                      <m:r>
                        <a:rPr lang="es-ES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</m:e>
                  </m:acc>
                </m:oMath>
              </a14:m>
              <a:r>
                <a:rPr lang="es-ES" sz="1800" i="1" dirty="0" smtClean="0"/>
                <a:t>),… </a:t>
              </a:r>
              <a:endParaRPr lang="es-ES" sz="1800" i="1" dirty="0"/>
            </a:p>
          </dgm:t>
        </dgm:pt>
      </mc:Choice>
      <mc:Fallback xmlns="">
        <dgm:pt modelId="{8593F59E-57FB-41F9-8A2D-4209C07EBDAF}">
          <dgm:prSet phldrT="[Texto]" custT="1"/>
          <dgm:spPr/>
          <dgm:t>
            <a:bodyPr/>
            <a:lstStyle/>
            <a:p>
              <a:pPr>
                <a:spcAft>
                  <a:spcPts val="600"/>
                </a:spcAft>
              </a:pPr>
              <a:r>
                <a:rPr lang="es-ES" sz="4000" dirty="0" smtClean="0"/>
                <a:t>Vectoriales</a:t>
              </a:r>
            </a:p>
            <a:p>
              <a:pPr>
                <a:spcAft>
                  <a:spcPct val="35000"/>
                </a:spcAft>
              </a:pPr>
              <a:r>
                <a:rPr lang="es-ES" sz="1800" dirty="0" smtClean="0"/>
                <a:t>Número, unidad, dirección y sentido:</a:t>
              </a:r>
            </a:p>
            <a:p>
              <a:pPr>
                <a:spcAft>
                  <a:spcPct val="35000"/>
                </a:spcAft>
              </a:pPr>
              <a:r>
                <a:rPr lang="es-ES" sz="1800" i="1" dirty="0" smtClean="0"/>
                <a:t>Fuerza (</a:t>
              </a:r>
              <a:r>
                <a:rPr lang="es-ES" sz="1800" b="0" i="0" smtClean="0">
                  <a:latin typeface="Cambria Math" panose="02040503050406030204" pitchFamily="18" charset="0"/>
                </a:rPr>
                <a:t>𝐹 ⃗</a:t>
              </a:r>
              <a:r>
                <a:rPr lang="es-ES" sz="1800" i="1" dirty="0" smtClean="0"/>
                <a:t>), velocidad (</a:t>
              </a:r>
              <a:r>
                <a:rPr lang="es-ES" sz="1800" b="0" i="0" smtClean="0">
                  <a:latin typeface="Cambria Math" panose="02040503050406030204" pitchFamily="18" charset="0"/>
                </a:rPr>
                <a:t>𝑣 ⃗</a:t>
              </a:r>
              <a:r>
                <a:rPr lang="es-ES" sz="1800" i="1" dirty="0" smtClean="0"/>
                <a:t>),… </a:t>
              </a:r>
              <a:endParaRPr lang="es-ES" sz="1800" i="1" dirty="0"/>
            </a:p>
          </dgm:t>
        </dgm:pt>
      </mc:Fallback>
    </mc:AlternateContent>
    <dgm:pt modelId="{164359A3-8CBC-4784-B89C-1DB9828C6F30}" type="parTrans" cxnId="{D40BB1A4-193F-43DB-B24C-A9DC32470806}">
      <dgm:prSet/>
      <dgm:spPr/>
      <dgm:t>
        <a:bodyPr/>
        <a:lstStyle/>
        <a:p>
          <a:endParaRPr lang="es-ES"/>
        </a:p>
      </dgm:t>
    </dgm:pt>
    <dgm:pt modelId="{9BCA7077-8D63-4554-AF8A-F71F80EBD260}" type="sibTrans" cxnId="{D40BB1A4-193F-43DB-B24C-A9DC32470806}">
      <dgm:prSet/>
      <dgm:spPr/>
      <dgm:t>
        <a:bodyPr/>
        <a:lstStyle/>
        <a:p>
          <a:endParaRPr lang="es-ES"/>
        </a:p>
      </dgm:t>
    </dgm:pt>
    <dgm:pt modelId="{1D0767D4-6FCF-4D8D-8A59-33A24C611A9D}" type="pres">
      <dgm:prSet presAssocID="{8BA811A8-C860-4FF8-B8C1-7ADC1B202075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BC484F9-82A8-448C-8FCA-E71326212195}" type="pres">
      <dgm:prSet presAssocID="{AC554587-6DC2-400A-9C00-047D947C6E96}" presName="root1" presStyleCnt="0"/>
      <dgm:spPr/>
    </dgm:pt>
    <dgm:pt modelId="{A30F5626-2016-4843-B167-DE49B29EE76C}" type="pres">
      <dgm:prSet presAssocID="{AC554587-6DC2-400A-9C00-047D947C6E96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43A4B25-4036-480E-A45C-FDEA75928FD9}" type="pres">
      <dgm:prSet presAssocID="{AC554587-6DC2-400A-9C00-047D947C6E96}" presName="level2hierChild" presStyleCnt="0"/>
      <dgm:spPr/>
    </dgm:pt>
    <dgm:pt modelId="{D1163A20-B664-474A-BF78-110F21AB2EC0}" type="pres">
      <dgm:prSet presAssocID="{B11903C6-0C64-4D40-B650-1F7BBD4AA40B}" presName="conn2-1" presStyleLbl="parChTrans1D2" presStyleIdx="0" presStyleCnt="2"/>
      <dgm:spPr/>
      <dgm:t>
        <a:bodyPr/>
        <a:lstStyle/>
        <a:p>
          <a:endParaRPr lang="es-ES"/>
        </a:p>
      </dgm:t>
    </dgm:pt>
    <dgm:pt modelId="{5F896BDB-9123-465C-8B2B-C7601B126B79}" type="pres">
      <dgm:prSet presAssocID="{B11903C6-0C64-4D40-B650-1F7BBD4AA40B}" presName="connTx" presStyleLbl="parChTrans1D2" presStyleIdx="0" presStyleCnt="2"/>
      <dgm:spPr/>
      <dgm:t>
        <a:bodyPr/>
        <a:lstStyle/>
        <a:p>
          <a:endParaRPr lang="es-ES"/>
        </a:p>
      </dgm:t>
    </dgm:pt>
    <dgm:pt modelId="{E92C589A-7C44-4181-A6F0-029E806E95B7}" type="pres">
      <dgm:prSet presAssocID="{B3CD8B5C-45F6-42C8-9148-F16AA5972759}" presName="root2" presStyleCnt="0"/>
      <dgm:spPr/>
    </dgm:pt>
    <dgm:pt modelId="{60F71A89-BD58-4261-B946-A4003B8B6AA4}" type="pres">
      <dgm:prSet presAssocID="{B3CD8B5C-45F6-42C8-9148-F16AA5972759}" presName="LevelTwoTextNode" presStyleLbl="node2" presStyleIdx="0" presStyleCnt="2" custScaleX="170517" custScaleY="194683" custLinFactNeighborX="1696" custLinFactNeighborY="-3929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7C085E4-5905-4B07-8E76-BD27C1015573}" type="pres">
      <dgm:prSet presAssocID="{B3CD8B5C-45F6-42C8-9148-F16AA5972759}" presName="level3hierChild" presStyleCnt="0"/>
      <dgm:spPr/>
    </dgm:pt>
    <dgm:pt modelId="{85659F0F-A12E-4A5F-BA86-ACF2AB04D8C0}" type="pres">
      <dgm:prSet presAssocID="{164359A3-8CBC-4784-B89C-1DB9828C6F30}" presName="conn2-1" presStyleLbl="parChTrans1D2" presStyleIdx="1" presStyleCnt="2"/>
      <dgm:spPr/>
      <dgm:t>
        <a:bodyPr/>
        <a:lstStyle/>
        <a:p>
          <a:endParaRPr lang="es-ES"/>
        </a:p>
      </dgm:t>
    </dgm:pt>
    <dgm:pt modelId="{7470D229-AB69-4F79-9FDC-B1C71CCD4209}" type="pres">
      <dgm:prSet presAssocID="{164359A3-8CBC-4784-B89C-1DB9828C6F30}" presName="connTx" presStyleLbl="parChTrans1D2" presStyleIdx="1" presStyleCnt="2"/>
      <dgm:spPr/>
      <dgm:t>
        <a:bodyPr/>
        <a:lstStyle/>
        <a:p>
          <a:endParaRPr lang="es-ES"/>
        </a:p>
      </dgm:t>
    </dgm:pt>
    <dgm:pt modelId="{92F2DA80-3C0E-4832-84BD-9D261491F67F}" type="pres">
      <dgm:prSet presAssocID="{8593F59E-57FB-41F9-8A2D-4209C07EBDAF}" presName="root2" presStyleCnt="0"/>
      <dgm:spPr/>
    </dgm:pt>
    <dgm:pt modelId="{9D566A22-C2D7-440E-BD27-3E875B7AF7D6}" type="pres">
      <dgm:prSet presAssocID="{8593F59E-57FB-41F9-8A2D-4209C07EBDAF}" presName="LevelTwoTextNode" presStyleLbl="node2" presStyleIdx="1" presStyleCnt="2" custScaleX="170517" custScaleY="174020" custLinFactNeighborX="1130" custLinFactNeighborY="2966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60EF058-E9A1-495D-91D1-515FF5F49AE9}" type="pres">
      <dgm:prSet presAssocID="{8593F59E-57FB-41F9-8A2D-4209C07EBDAF}" presName="level3hierChild" presStyleCnt="0"/>
      <dgm:spPr/>
    </dgm:pt>
  </dgm:ptLst>
  <dgm:cxnLst>
    <dgm:cxn modelId="{97978434-E755-4FD4-9BD1-644D8AFFE492}" type="presOf" srcId="{8593F59E-57FB-41F9-8A2D-4209C07EBDAF}" destId="{9D566A22-C2D7-440E-BD27-3E875B7AF7D6}" srcOrd="0" destOrd="0" presId="urn:microsoft.com/office/officeart/2008/layout/HorizontalMultiLevelHierarchy"/>
    <dgm:cxn modelId="{D40BB1A4-193F-43DB-B24C-A9DC32470806}" srcId="{AC554587-6DC2-400A-9C00-047D947C6E96}" destId="{8593F59E-57FB-41F9-8A2D-4209C07EBDAF}" srcOrd="1" destOrd="0" parTransId="{164359A3-8CBC-4784-B89C-1DB9828C6F30}" sibTransId="{9BCA7077-8D63-4554-AF8A-F71F80EBD260}"/>
    <dgm:cxn modelId="{FD778641-1AF1-40F2-8F6F-52031722DE92}" srcId="{8BA811A8-C860-4FF8-B8C1-7ADC1B202075}" destId="{AC554587-6DC2-400A-9C00-047D947C6E96}" srcOrd="0" destOrd="0" parTransId="{44238539-3E26-45E5-A00A-CCD14097BD5A}" sibTransId="{2C15AFA6-1BBA-48C0-9F26-7F9CF03A54BE}"/>
    <dgm:cxn modelId="{2B18D6D7-7C68-42AD-A960-4D30731827DF}" type="presOf" srcId="{B11903C6-0C64-4D40-B650-1F7BBD4AA40B}" destId="{D1163A20-B664-474A-BF78-110F21AB2EC0}" srcOrd="0" destOrd="0" presId="urn:microsoft.com/office/officeart/2008/layout/HorizontalMultiLevelHierarchy"/>
    <dgm:cxn modelId="{63FCD993-F164-4D20-9A7C-F08CB994FE61}" type="presOf" srcId="{B3CD8B5C-45F6-42C8-9148-F16AA5972759}" destId="{60F71A89-BD58-4261-B946-A4003B8B6AA4}" srcOrd="0" destOrd="0" presId="urn:microsoft.com/office/officeart/2008/layout/HorizontalMultiLevelHierarchy"/>
    <dgm:cxn modelId="{DC467408-DC36-4598-9B8A-DACF481B44D8}" type="presOf" srcId="{164359A3-8CBC-4784-B89C-1DB9828C6F30}" destId="{7470D229-AB69-4F79-9FDC-B1C71CCD4209}" srcOrd="1" destOrd="0" presId="urn:microsoft.com/office/officeart/2008/layout/HorizontalMultiLevelHierarchy"/>
    <dgm:cxn modelId="{75805159-3571-4562-AC33-3285CB419408}" type="presOf" srcId="{AC554587-6DC2-400A-9C00-047D947C6E96}" destId="{A30F5626-2016-4843-B167-DE49B29EE76C}" srcOrd="0" destOrd="0" presId="urn:microsoft.com/office/officeart/2008/layout/HorizontalMultiLevelHierarchy"/>
    <dgm:cxn modelId="{F45E0741-9197-4BCC-AB9C-EB9A6245E2E5}" srcId="{AC554587-6DC2-400A-9C00-047D947C6E96}" destId="{B3CD8B5C-45F6-42C8-9148-F16AA5972759}" srcOrd="0" destOrd="0" parTransId="{B11903C6-0C64-4D40-B650-1F7BBD4AA40B}" sibTransId="{973B58D8-6B92-48A8-A7B8-C75AD9AD389C}"/>
    <dgm:cxn modelId="{06CF0013-67A0-419E-ABA1-8D8436359E72}" type="presOf" srcId="{B11903C6-0C64-4D40-B650-1F7BBD4AA40B}" destId="{5F896BDB-9123-465C-8B2B-C7601B126B79}" srcOrd="1" destOrd="0" presId="urn:microsoft.com/office/officeart/2008/layout/HorizontalMultiLevelHierarchy"/>
    <dgm:cxn modelId="{3A7F67BE-3AAA-4A7A-B07E-271CFE822655}" type="presOf" srcId="{164359A3-8CBC-4784-B89C-1DB9828C6F30}" destId="{85659F0F-A12E-4A5F-BA86-ACF2AB04D8C0}" srcOrd="0" destOrd="0" presId="urn:microsoft.com/office/officeart/2008/layout/HorizontalMultiLevelHierarchy"/>
    <dgm:cxn modelId="{8A511F3E-455D-4E4F-8E06-8EB753B2AA85}" type="presOf" srcId="{8BA811A8-C860-4FF8-B8C1-7ADC1B202075}" destId="{1D0767D4-6FCF-4D8D-8A59-33A24C611A9D}" srcOrd="0" destOrd="0" presId="urn:microsoft.com/office/officeart/2008/layout/HorizontalMultiLevelHierarchy"/>
    <dgm:cxn modelId="{CF45B2E4-B134-4602-AD7F-6E88AAF6FD57}" type="presParOf" srcId="{1D0767D4-6FCF-4D8D-8A59-33A24C611A9D}" destId="{8BC484F9-82A8-448C-8FCA-E71326212195}" srcOrd="0" destOrd="0" presId="urn:microsoft.com/office/officeart/2008/layout/HorizontalMultiLevelHierarchy"/>
    <dgm:cxn modelId="{2479D2FD-E402-463C-BAE1-EB7F1A1E852C}" type="presParOf" srcId="{8BC484F9-82A8-448C-8FCA-E71326212195}" destId="{A30F5626-2016-4843-B167-DE49B29EE76C}" srcOrd="0" destOrd="0" presId="urn:microsoft.com/office/officeart/2008/layout/HorizontalMultiLevelHierarchy"/>
    <dgm:cxn modelId="{65ACCA02-8196-403E-916A-761920A9F3FC}" type="presParOf" srcId="{8BC484F9-82A8-448C-8FCA-E71326212195}" destId="{643A4B25-4036-480E-A45C-FDEA75928FD9}" srcOrd="1" destOrd="0" presId="urn:microsoft.com/office/officeart/2008/layout/HorizontalMultiLevelHierarchy"/>
    <dgm:cxn modelId="{7BFB30E6-E15E-442D-AC01-84192875772A}" type="presParOf" srcId="{643A4B25-4036-480E-A45C-FDEA75928FD9}" destId="{D1163A20-B664-474A-BF78-110F21AB2EC0}" srcOrd="0" destOrd="0" presId="urn:microsoft.com/office/officeart/2008/layout/HorizontalMultiLevelHierarchy"/>
    <dgm:cxn modelId="{CFC808F4-41F5-43A4-A3AB-39F71D616119}" type="presParOf" srcId="{D1163A20-B664-474A-BF78-110F21AB2EC0}" destId="{5F896BDB-9123-465C-8B2B-C7601B126B79}" srcOrd="0" destOrd="0" presId="urn:microsoft.com/office/officeart/2008/layout/HorizontalMultiLevelHierarchy"/>
    <dgm:cxn modelId="{7694ADE0-DCD0-419E-BED1-146535E03BEE}" type="presParOf" srcId="{643A4B25-4036-480E-A45C-FDEA75928FD9}" destId="{E92C589A-7C44-4181-A6F0-029E806E95B7}" srcOrd="1" destOrd="0" presId="urn:microsoft.com/office/officeart/2008/layout/HorizontalMultiLevelHierarchy"/>
    <dgm:cxn modelId="{A3391C5D-D9C2-469B-B422-9ADDB9B53C56}" type="presParOf" srcId="{E92C589A-7C44-4181-A6F0-029E806E95B7}" destId="{60F71A89-BD58-4261-B946-A4003B8B6AA4}" srcOrd="0" destOrd="0" presId="urn:microsoft.com/office/officeart/2008/layout/HorizontalMultiLevelHierarchy"/>
    <dgm:cxn modelId="{87566B40-F1DA-4FFB-B56B-294BD6D1ECFF}" type="presParOf" srcId="{E92C589A-7C44-4181-A6F0-029E806E95B7}" destId="{17C085E4-5905-4B07-8E76-BD27C1015573}" srcOrd="1" destOrd="0" presId="urn:microsoft.com/office/officeart/2008/layout/HorizontalMultiLevelHierarchy"/>
    <dgm:cxn modelId="{1DE38BDD-52F0-4A6B-8DB8-AE0890ADFF2F}" type="presParOf" srcId="{643A4B25-4036-480E-A45C-FDEA75928FD9}" destId="{85659F0F-A12E-4A5F-BA86-ACF2AB04D8C0}" srcOrd="2" destOrd="0" presId="urn:microsoft.com/office/officeart/2008/layout/HorizontalMultiLevelHierarchy"/>
    <dgm:cxn modelId="{7CDF34C6-F257-4623-A15D-CD4225268CF5}" type="presParOf" srcId="{85659F0F-A12E-4A5F-BA86-ACF2AB04D8C0}" destId="{7470D229-AB69-4F79-9FDC-B1C71CCD4209}" srcOrd="0" destOrd="0" presId="urn:microsoft.com/office/officeart/2008/layout/HorizontalMultiLevelHierarchy"/>
    <dgm:cxn modelId="{8DCF13DA-52D5-46F7-AEBC-C44CF17B0F7C}" type="presParOf" srcId="{643A4B25-4036-480E-A45C-FDEA75928FD9}" destId="{92F2DA80-3C0E-4832-84BD-9D261491F67F}" srcOrd="3" destOrd="0" presId="urn:microsoft.com/office/officeart/2008/layout/HorizontalMultiLevelHierarchy"/>
    <dgm:cxn modelId="{DBF46AB8-655D-468B-AD67-8553C10D651B}" type="presParOf" srcId="{92F2DA80-3C0E-4832-84BD-9D261491F67F}" destId="{9D566A22-C2D7-440E-BD27-3E875B7AF7D6}" srcOrd="0" destOrd="0" presId="urn:microsoft.com/office/officeart/2008/layout/HorizontalMultiLevelHierarchy"/>
    <dgm:cxn modelId="{C5A0C266-A82C-4BAD-9D4D-82B4608BA8A2}" type="presParOf" srcId="{92F2DA80-3C0E-4832-84BD-9D261491F67F}" destId="{E60EF058-E9A1-495D-91D1-515FF5F49AE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BA811A8-C860-4FF8-B8C1-7ADC1B202075}" type="doc">
      <dgm:prSet loTypeId="urn:microsoft.com/office/officeart/2008/layout/HorizontalMultiLevelHierarchy" loCatId="hierarchy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AC554587-6DC2-400A-9C00-047D947C6E96}">
      <dgm:prSet phldrT="[Texto]" custT="1"/>
      <dgm:spPr/>
      <dgm:t>
        <a:bodyPr/>
        <a:lstStyle/>
        <a:p>
          <a:r>
            <a:rPr lang="es-ES" sz="4400" dirty="0" smtClean="0"/>
            <a:t>Magnitudes</a:t>
          </a:r>
          <a:endParaRPr lang="es-ES" sz="4400" dirty="0"/>
        </a:p>
      </dgm:t>
    </dgm:pt>
    <dgm:pt modelId="{44238539-3E26-45E5-A00A-CCD14097BD5A}" type="parTrans" cxnId="{FD778641-1AF1-40F2-8F6F-52031722DE92}">
      <dgm:prSet/>
      <dgm:spPr/>
      <dgm:t>
        <a:bodyPr/>
        <a:lstStyle/>
        <a:p>
          <a:endParaRPr lang="es-ES"/>
        </a:p>
      </dgm:t>
    </dgm:pt>
    <dgm:pt modelId="{2C15AFA6-1BBA-48C0-9F26-7F9CF03A54BE}" type="sibTrans" cxnId="{FD778641-1AF1-40F2-8F6F-52031722DE92}">
      <dgm:prSet/>
      <dgm:spPr/>
      <dgm:t>
        <a:bodyPr/>
        <a:lstStyle/>
        <a:p>
          <a:endParaRPr lang="es-ES"/>
        </a:p>
      </dgm:t>
    </dgm:pt>
    <dgm:pt modelId="{B3CD8B5C-45F6-42C8-9148-F16AA5972759}">
      <dgm:prSet phldrT="[Texto]" custT="1"/>
      <dgm:spPr/>
      <dgm:t>
        <a:bodyPr/>
        <a:lstStyle/>
        <a:p>
          <a:pPr>
            <a:spcAft>
              <a:spcPts val="600"/>
            </a:spcAft>
          </a:pPr>
          <a:r>
            <a:rPr lang="es-ES" sz="4000" dirty="0" smtClean="0"/>
            <a:t>Escalares</a:t>
          </a:r>
        </a:p>
        <a:p>
          <a:pPr>
            <a:spcAft>
              <a:spcPct val="35000"/>
            </a:spcAft>
          </a:pPr>
          <a:r>
            <a:rPr lang="es-ES" sz="1800" dirty="0" smtClean="0"/>
            <a:t>Número y Unidad:</a:t>
          </a:r>
        </a:p>
        <a:p>
          <a:pPr>
            <a:spcAft>
              <a:spcPct val="35000"/>
            </a:spcAft>
          </a:pPr>
          <a:r>
            <a:rPr lang="es-ES" sz="1800" i="1" dirty="0" smtClean="0"/>
            <a:t>Masa (M), tiempo (T),..</a:t>
          </a:r>
          <a:endParaRPr lang="es-ES" sz="1800" i="1" dirty="0"/>
        </a:p>
      </dgm:t>
    </dgm:pt>
    <dgm:pt modelId="{B11903C6-0C64-4D40-B650-1F7BBD4AA40B}" type="parTrans" cxnId="{F45E0741-9197-4BCC-AB9C-EB9A6245E2E5}">
      <dgm:prSet/>
      <dgm:spPr/>
      <dgm:t>
        <a:bodyPr/>
        <a:lstStyle/>
        <a:p>
          <a:endParaRPr lang="es-ES"/>
        </a:p>
      </dgm:t>
    </dgm:pt>
    <dgm:pt modelId="{973B58D8-6B92-48A8-A7B8-C75AD9AD389C}" type="sibTrans" cxnId="{F45E0741-9197-4BCC-AB9C-EB9A6245E2E5}">
      <dgm:prSet/>
      <dgm:spPr/>
      <dgm:t>
        <a:bodyPr/>
        <a:lstStyle/>
        <a:p>
          <a:endParaRPr lang="es-ES"/>
        </a:p>
      </dgm:t>
    </dgm:pt>
    <dgm:pt modelId="{8593F59E-57FB-41F9-8A2D-4209C07EBDAF}">
      <dgm:prSet phldrT="[Texto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s-ES">
              <a:noFill/>
            </a:rPr>
            <a:t> </a:t>
          </a:r>
        </a:p>
      </dgm:t>
    </dgm:pt>
    <dgm:pt modelId="{164359A3-8CBC-4784-B89C-1DB9828C6F30}" type="parTrans" cxnId="{D40BB1A4-193F-43DB-B24C-A9DC32470806}">
      <dgm:prSet/>
      <dgm:spPr/>
      <dgm:t>
        <a:bodyPr/>
        <a:lstStyle/>
        <a:p>
          <a:endParaRPr lang="es-ES"/>
        </a:p>
      </dgm:t>
    </dgm:pt>
    <dgm:pt modelId="{9BCA7077-8D63-4554-AF8A-F71F80EBD260}" type="sibTrans" cxnId="{D40BB1A4-193F-43DB-B24C-A9DC32470806}">
      <dgm:prSet/>
      <dgm:spPr/>
      <dgm:t>
        <a:bodyPr/>
        <a:lstStyle/>
        <a:p>
          <a:endParaRPr lang="es-ES"/>
        </a:p>
      </dgm:t>
    </dgm:pt>
    <dgm:pt modelId="{1D0767D4-6FCF-4D8D-8A59-33A24C611A9D}" type="pres">
      <dgm:prSet presAssocID="{8BA811A8-C860-4FF8-B8C1-7ADC1B202075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BC484F9-82A8-448C-8FCA-E71326212195}" type="pres">
      <dgm:prSet presAssocID="{AC554587-6DC2-400A-9C00-047D947C6E96}" presName="root1" presStyleCnt="0"/>
      <dgm:spPr/>
    </dgm:pt>
    <dgm:pt modelId="{A30F5626-2016-4843-B167-DE49B29EE76C}" type="pres">
      <dgm:prSet presAssocID="{AC554587-6DC2-400A-9C00-047D947C6E96}" presName="LevelOneTextNode" presStyleLbl="node0" presStyleIdx="0" presStyleCnt="1">
        <dgm:presLayoutVars>
          <dgm:chPref val="3"/>
        </dgm:presLayoutVars>
      </dgm:prSet>
      <dgm:spPr/>
    </dgm:pt>
    <dgm:pt modelId="{643A4B25-4036-480E-A45C-FDEA75928FD9}" type="pres">
      <dgm:prSet presAssocID="{AC554587-6DC2-400A-9C00-047D947C6E96}" presName="level2hierChild" presStyleCnt="0"/>
      <dgm:spPr/>
    </dgm:pt>
    <dgm:pt modelId="{D1163A20-B664-474A-BF78-110F21AB2EC0}" type="pres">
      <dgm:prSet presAssocID="{B11903C6-0C64-4D40-B650-1F7BBD4AA40B}" presName="conn2-1" presStyleLbl="parChTrans1D2" presStyleIdx="0" presStyleCnt="2"/>
      <dgm:spPr/>
    </dgm:pt>
    <dgm:pt modelId="{5F896BDB-9123-465C-8B2B-C7601B126B79}" type="pres">
      <dgm:prSet presAssocID="{B11903C6-0C64-4D40-B650-1F7BBD4AA40B}" presName="connTx" presStyleLbl="parChTrans1D2" presStyleIdx="0" presStyleCnt="2"/>
      <dgm:spPr/>
    </dgm:pt>
    <dgm:pt modelId="{E92C589A-7C44-4181-A6F0-029E806E95B7}" type="pres">
      <dgm:prSet presAssocID="{B3CD8B5C-45F6-42C8-9148-F16AA5972759}" presName="root2" presStyleCnt="0"/>
      <dgm:spPr/>
    </dgm:pt>
    <dgm:pt modelId="{60F71A89-BD58-4261-B946-A4003B8B6AA4}" type="pres">
      <dgm:prSet presAssocID="{B3CD8B5C-45F6-42C8-9148-F16AA5972759}" presName="LevelTwoTextNode" presStyleLbl="node2" presStyleIdx="0" presStyleCnt="2" custScaleX="170517" custScaleY="194683" custLinFactNeighborX="1696" custLinFactNeighborY="-3929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7C085E4-5905-4B07-8E76-BD27C1015573}" type="pres">
      <dgm:prSet presAssocID="{B3CD8B5C-45F6-42C8-9148-F16AA5972759}" presName="level3hierChild" presStyleCnt="0"/>
      <dgm:spPr/>
    </dgm:pt>
    <dgm:pt modelId="{85659F0F-A12E-4A5F-BA86-ACF2AB04D8C0}" type="pres">
      <dgm:prSet presAssocID="{164359A3-8CBC-4784-B89C-1DB9828C6F30}" presName="conn2-1" presStyleLbl="parChTrans1D2" presStyleIdx="1" presStyleCnt="2"/>
      <dgm:spPr/>
    </dgm:pt>
    <dgm:pt modelId="{7470D229-AB69-4F79-9FDC-B1C71CCD4209}" type="pres">
      <dgm:prSet presAssocID="{164359A3-8CBC-4784-B89C-1DB9828C6F30}" presName="connTx" presStyleLbl="parChTrans1D2" presStyleIdx="1" presStyleCnt="2"/>
      <dgm:spPr/>
    </dgm:pt>
    <dgm:pt modelId="{92F2DA80-3C0E-4832-84BD-9D261491F67F}" type="pres">
      <dgm:prSet presAssocID="{8593F59E-57FB-41F9-8A2D-4209C07EBDAF}" presName="root2" presStyleCnt="0"/>
      <dgm:spPr/>
    </dgm:pt>
    <dgm:pt modelId="{9D566A22-C2D7-440E-BD27-3E875B7AF7D6}" type="pres">
      <dgm:prSet presAssocID="{8593F59E-57FB-41F9-8A2D-4209C07EBDAF}" presName="LevelTwoTextNode" presStyleLbl="node2" presStyleIdx="1" presStyleCnt="2" custScaleX="170517" custScaleY="174020" custLinFactNeighborX="1130" custLinFactNeighborY="2966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60EF058-E9A1-495D-91D1-515FF5F49AE9}" type="pres">
      <dgm:prSet presAssocID="{8593F59E-57FB-41F9-8A2D-4209C07EBDAF}" presName="level3hierChild" presStyleCnt="0"/>
      <dgm:spPr/>
    </dgm:pt>
  </dgm:ptLst>
  <dgm:cxnLst>
    <dgm:cxn modelId="{97978434-E755-4FD4-9BD1-644D8AFFE492}" type="presOf" srcId="{8593F59E-57FB-41F9-8A2D-4209C07EBDAF}" destId="{9D566A22-C2D7-440E-BD27-3E875B7AF7D6}" srcOrd="0" destOrd="0" presId="urn:microsoft.com/office/officeart/2008/layout/HorizontalMultiLevelHierarchy"/>
    <dgm:cxn modelId="{D40BB1A4-193F-43DB-B24C-A9DC32470806}" srcId="{AC554587-6DC2-400A-9C00-047D947C6E96}" destId="{8593F59E-57FB-41F9-8A2D-4209C07EBDAF}" srcOrd="1" destOrd="0" parTransId="{164359A3-8CBC-4784-B89C-1DB9828C6F30}" sibTransId="{9BCA7077-8D63-4554-AF8A-F71F80EBD260}"/>
    <dgm:cxn modelId="{FD778641-1AF1-40F2-8F6F-52031722DE92}" srcId="{8BA811A8-C860-4FF8-B8C1-7ADC1B202075}" destId="{AC554587-6DC2-400A-9C00-047D947C6E96}" srcOrd="0" destOrd="0" parTransId="{44238539-3E26-45E5-A00A-CCD14097BD5A}" sibTransId="{2C15AFA6-1BBA-48C0-9F26-7F9CF03A54BE}"/>
    <dgm:cxn modelId="{2B18D6D7-7C68-42AD-A960-4D30731827DF}" type="presOf" srcId="{B11903C6-0C64-4D40-B650-1F7BBD4AA40B}" destId="{D1163A20-B664-474A-BF78-110F21AB2EC0}" srcOrd="0" destOrd="0" presId="urn:microsoft.com/office/officeart/2008/layout/HorizontalMultiLevelHierarchy"/>
    <dgm:cxn modelId="{63FCD993-F164-4D20-9A7C-F08CB994FE61}" type="presOf" srcId="{B3CD8B5C-45F6-42C8-9148-F16AA5972759}" destId="{60F71A89-BD58-4261-B946-A4003B8B6AA4}" srcOrd="0" destOrd="0" presId="urn:microsoft.com/office/officeart/2008/layout/HorizontalMultiLevelHierarchy"/>
    <dgm:cxn modelId="{DC467408-DC36-4598-9B8A-DACF481B44D8}" type="presOf" srcId="{164359A3-8CBC-4784-B89C-1DB9828C6F30}" destId="{7470D229-AB69-4F79-9FDC-B1C71CCD4209}" srcOrd="1" destOrd="0" presId="urn:microsoft.com/office/officeart/2008/layout/HorizontalMultiLevelHierarchy"/>
    <dgm:cxn modelId="{75805159-3571-4562-AC33-3285CB419408}" type="presOf" srcId="{AC554587-6DC2-400A-9C00-047D947C6E96}" destId="{A30F5626-2016-4843-B167-DE49B29EE76C}" srcOrd="0" destOrd="0" presId="urn:microsoft.com/office/officeart/2008/layout/HorizontalMultiLevelHierarchy"/>
    <dgm:cxn modelId="{F45E0741-9197-4BCC-AB9C-EB9A6245E2E5}" srcId="{AC554587-6DC2-400A-9C00-047D947C6E96}" destId="{B3CD8B5C-45F6-42C8-9148-F16AA5972759}" srcOrd="0" destOrd="0" parTransId="{B11903C6-0C64-4D40-B650-1F7BBD4AA40B}" sibTransId="{973B58D8-6B92-48A8-A7B8-C75AD9AD389C}"/>
    <dgm:cxn modelId="{06CF0013-67A0-419E-ABA1-8D8436359E72}" type="presOf" srcId="{B11903C6-0C64-4D40-B650-1F7BBD4AA40B}" destId="{5F896BDB-9123-465C-8B2B-C7601B126B79}" srcOrd="1" destOrd="0" presId="urn:microsoft.com/office/officeart/2008/layout/HorizontalMultiLevelHierarchy"/>
    <dgm:cxn modelId="{3A7F67BE-3AAA-4A7A-B07E-271CFE822655}" type="presOf" srcId="{164359A3-8CBC-4784-B89C-1DB9828C6F30}" destId="{85659F0F-A12E-4A5F-BA86-ACF2AB04D8C0}" srcOrd="0" destOrd="0" presId="urn:microsoft.com/office/officeart/2008/layout/HorizontalMultiLevelHierarchy"/>
    <dgm:cxn modelId="{8A511F3E-455D-4E4F-8E06-8EB753B2AA85}" type="presOf" srcId="{8BA811A8-C860-4FF8-B8C1-7ADC1B202075}" destId="{1D0767D4-6FCF-4D8D-8A59-33A24C611A9D}" srcOrd="0" destOrd="0" presId="urn:microsoft.com/office/officeart/2008/layout/HorizontalMultiLevelHierarchy"/>
    <dgm:cxn modelId="{CF45B2E4-B134-4602-AD7F-6E88AAF6FD57}" type="presParOf" srcId="{1D0767D4-6FCF-4D8D-8A59-33A24C611A9D}" destId="{8BC484F9-82A8-448C-8FCA-E71326212195}" srcOrd="0" destOrd="0" presId="urn:microsoft.com/office/officeart/2008/layout/HorizontalMultiLevelHierarchy"/>
    <dgm:cxn modelId="{2479D2FD-E402-463C-BAE1-EB7F1A1E852C}" type="presParOf" srcId="{8BC484F9-82A8-448C-8FCA-E71326212195}" destId="{A30F5626-2016-4843-B167-DE49B29EE76C}" srcOrd="0" destOrd="0" presId="urn:microsoft.com/office/officeart/2008/layout/HorizontalMultiLevelHierarchy"/>
    <dgm:cxn modelId="{65ACCA02-8196-403E-916A-761920A9F3FC}" type="presParOf" srcId="{8BC484F9-82A8-448C-8FCA-E71326212195}" destId="{643A4B25-4036-480E-A45C-FDEA75928FD9}" srcOrd="1" destOrd="0" presId="urn:microsoft.com/office/officeart/2008/layout/HorizontalMultiLevelHierarchy"/>
    <dgm:cxn modelId="{7BFB30E6-E15E-442D-AC01-84192875772A}" type="presParOf" srcId="{643A4B25-4036-480E-A45C-FDEA75928FD9}" destId="{D1163A20-B664-474A-BF78-110F21AB2EC0}" srcOrd="0" destOrd="0" presId="urn:microsoft.com/office/officeart/2008/layout/HorizontalMultiLevelHierarchy"/>
    <dgm:cxn modelId="{CFC808F4-41F5-43A4-A3AB-39F71D616119}" type="presParOf" srcId="{D1163A20-B664-474A-BF78-110F21AB2EC0}" destId="{5F896BDB-9123-465C-8B2B-C7601B126B79}" srcOrd="0" destOrd="0" presId="urn:microsoft.com/office/officeart/2008/layout/HorizontalMultiLevelHierarchy"/>
    <dgm:cxn modelId="{7694ADE0-DCD0-419E-BED1-146535E03BEE}" type="presParOf" srcId="{643A4B25-4036-480E-A45C-FDEA75928FD9}" destId="{E92C589A-7C44-4181-A6F0-029E806E95B7}" srcOrd="1" destOrd="0" presId="urn:microsoft.com/office/officeart/2008/layout/HorizontalMultiLevelHierarchy"/>
    <dgm:cxn modelId="{A3391C5D-D9C2-469B-B422-9ADDB9B53C56}" type="presParOf" srcId="{E92C589A-7C44-4181-A6F0-029E806E95B7}" destId="{60F71A89-BD58-4261-B946-A4003B8B6AA4}" srcOrd="0" destOrd="0" presId="urn:microsoft.com/office/officeart/2008/layout/HorizontalMultiLevelHierarchy"/>
    <dgm:cxn modelId="{87566B40-F1DA-4FFB-B56B-294BD6D1ECFF}" type="presParOf" srcId="{E92C589A-7C44-4181-A6F0-029E806E95B7}" destId="{17C085E4-5905-4B07-8E76-BD27C1015573}" srcOrd="1" destOrd="0" presId="urn:microsoft.com/office/officeart/2008/layout/HorizontalMultiLevelHierarchy"/>
    <dgm:cxn modelId="{1DE38BDD-52F0-4A6B-8DB8-AE0890ADFF2F}" type="presParOf" srcId="{643A4B25-4036-480E-A45C-FDEA75928FD9}" destId="{85659F0F-A12E-4A5F-BA86-ACF2AB04D8C0}" srcOrd="2" destOrd="0" presId="urn:microsoft.com/office/officeart/2008/layout/HorizontalMultiLevelHierarchy"/>
    <dgm:cxn modelId="{7CDF34C6-F257-4623-A15D-CD4225268CF5}" type="presParOf" srcId="{85659F0F-A12E-4A5F-BA86-ACF2AB04D8C0}" destId="{7470D229-AB69-4F79-9FDC-B1C71CCD4209}" srcOrd="0" destOrd="0" presId="urn:microsoft.com/office/officeart/2008/layout/HorizontalMultiLevelHierarchy"/>
    <dgm:cxn modelId="{8DCF13DA-52D5-46F7-AEBC-C44CF17B0F7C}" type="presParOf" srcId="{643A4B25-4036-480E-A45C-FDEA75928FD9}" destId="{92F2DA80-3C0E-4832-84BD-9D261491F67F}" srcOrd="3" destOrd="0" presId="urn:microsoft.com/office/officeart/2008/layout/HorizontalMultiLevelHierarchy"/>
    <dgm:cxn modelId="{DBF46AB8-655D-468B-AD67-8553C10D651B}" type="presParOf" srcId="{92F2DA80-3C0E-4832-84BD-9D261491F67F}" destId="{9D566A22-C2D7-440E-BD27-3E875B7AF7D6}" srcOrd="0" destOrd="0" presId="urn:microsoft.com/office/officeart/2008/layout/HorizontalMultiLevelHierarchy"/>
    <dgm:cxn modelId="{C5A0C266-A82C-4BAD-9D4D-82B4608BA8A2}" type="presParOf" srcId="{92F2DA80-3C0E-4832-84BD-9D261491F67F}" destId="{E60EF058-E9A1-495D-91D1-515FF5F49AE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B0DCF7-C45A-4ACD-978B-6EB8CAA785E2}" type="doc">
      <dgm:prSet loTypeId="urn:microsoft.com/office/officeart/2005/8/layout/vList5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7E020F0D-6FB1-4C30-BAB1-5C8821ED91F7}">
      <dgm:prSet phldrT="[Texto]" custT="1"/>
      <dgm:spPr/>
      <dgm:t>
        <a:bodyPr/>
        <a:lstStyle/>
        <a:p>
          <a:r>
            <a:rPr lang="es-ES" sz="2400" dirty="0" smtClean="0"/>
            <a:t>Cota inferior</a:t>
          </a:r>
          <a:endParaRPr lang="es-ES" sz="2400" dirty="0"/>
        </a:p>
      </dgm:t>
    </dgm:pt>
    <dgm:pt modelId="{C4681E94-BCCC-4DC1-8C31-B71DB2863575}" type="parTrans" cxnId="{9FAFF3D2-FDAC-40D9-ABFD-8B54C3BDEA66}">
      <dgm:prSet/>
      <dgm:spPr/>
      <dgm:t>
        <a:bodyPr/>
        <a:lstStyle/>
        <a:p>
          <a:endParaRPr lang="es-ES"/>
        </a:p>
      </dgm:t>
    </dgm:pt>
    <dgm:pt modelId="{1485EBF4-9C7A-47CF-8BF0-BF1B0CF70C70}" type="sibTrans" cxnId="{9FAFF3D2-FDAC-40D9-ABFD-8B54C3BDEA66}">
      <dgm:prSet/>
      <dgm:spPr/>
      <dgm:t>
        <a:bodyPr/>
        <a:lstStyle/>
        <a:p>
          <a:endParaRPr lang="es-ES"/>
        </a:p>
      </dgm:t>
    </dgm:pt>
    <dgm:pt modelId="{6B0BE9F0-79E1-4450-995B-67F793A78ED7}">
      <dgm:prSet phldrT="[Texto]" custT="1"/>
      <dgm:spPr/>
      <dgm:t>
        <a:bodyPr/>
        <a:lstStyle/>
        <a:p>
          <a:r>
            <a:rPr lang="es-ES" sz="2400" dirty="0" smtClean="0"/>
            <a:t>Cota superior</a:t>
          </a:r>
          <a:endParaRPr lang="es-ES" sz="2400" dirty="0"/>
        </a:p>
      </dgm:t>
    </dgm:pt>
    <dgm:pt modelId="{ED467165-2C2B-430E-8BBB-E1F58D98E430}" type="parTrans" cxnId="{09DB2C2C-0A2F-49FA-9999-02DF5FDB6112}">
      <dgm:prSet/>
      <dgm:spPr/>
      <dgm:t>
        <a:bodyPr/>
        <a:lstStyle/>
        <a:p>
          <a:endParaRPr lang="es-ES"/>
        </a:p>
      </dgm:t>
    </dgm:pt>
    <dgm:pt modelId="{B89C53EB-3652-43CA-8E84-A4AF02C737AF}" type="sibTrans" cxnId="{09DB2C2C-0A2F-49FA-9999-02DF5FDB6112}">
      <dgm:prSet/>
      <dgm:spPr/>
      <dgm:t>
        <a:bodyPr/>
        <a:lstStyle/>
        <a:p>
          <a:endParaRPr lang="es-ES"/>
        </a:p>
      </dgm:t>
    </dgm:pt>
    <dgm:pt modelId="{9B7EB2C7-F090-4D03-B519-E5103CFF47B2}">
      <dgm:prSet phldrT="[Texto]" custT="1"/>
      <dgm:spPr/>
      <dgm:t>
        <a:bodyPr/>
        <a:lstStyle/>
        <a:p>
          <a:r>
            <a:rPr lang="es-ES" sz="2400" dirty="0" smtClean="0"/>
            <a:t>Precisión o sensibilidad</a:t>
          </a:r>
          <a:endParaRPr lang="es-ES" sz="2400" dirty="0"/>
        </a:p>
      </dgm:t>
    </dgm:pt>
    <dgm:pt modelId="{8B24C8B4-2188-40BE-BD26-8705442603B8}" type="parTrans" cxnId="{939E282A-9245-4355-B2FD-D25452BF5705}">
      <dgm:prSet/>
      <dgm:spPr/>
      <dgm:t>
        <a:bodyPr/>
        <a:lstStyle/>
        <a:p>
          <a:endParaRPr lang="es-ES"/>
        </a:p>
      </dgm:t>
    </dgm:pt>
    <dgm:pt modelId="{99382392-2D55-499A-80C8-D713695C6D47}" type="sibTrans" cxnId="{939E282A-9245-4355-B2FD-D25452BF5705}">
      <dgm:prSet/>
      <dgm:spPr/>
      <dgm:t>
        <a:bodyPr/>
        <a:lstStyle/>
        <a:p>
          <a:endParaRPr lang="es-ES"/>
        </a:p>
      </dgm:t>
    </dgm:pt>
    <dgm:pt modelId="{C80CA98E-4D34-4FE8-B2DC-D3840E92BB35}">
      <dgm:prSet phldrT="[Texto]" custT="1"/>
      <dgm:spPr/>
      <dgm:t>
        <a:bodyPr/>
        <a:lstStyle/>
        <a:p>
          <a:r>
            <a:rPr lang="es-ES" sz="2400" dirty="0" smtClean="0"/>
            <a:t>Exactitud</a:t>
          </a:r>
          <a:endParaRPr lang="es-ES" sz="2400" dirty="0"/>
        </a:p>
      </dgm:t>
    </dgm:pt>
    <dgm:pt modelId="{34D1B3BC-32AC-4D48-BDE3-AAE52D28544C}" type="parTrans" cxnId="{B952B111-5F76-4CD5-AC6D-D38E7EE0EB0B}">
      <dgm:prSet/>
      <dgm:spPr/>
      <dgm:t>
        <a:bodyPr/>
        <a:lstStyle/>
        <a:p>
          <a:endParaRPr lang="es-ES"/>
        </a:p>
      </dgm:t>
    </dgm:pt>
    <dgm:pt modelId="{E676ED9A-1A98-4257-B2F5-93C7C161E175}" type="sibTrans" cxnId="{B952B111-5F76-4CD5-AC6D-D38E7EE0EB0B}">
      <dgm:prSet/>
      <dgm:spPr/>
      <dgm:t>
        <a:bodyPr/>
        <a:lstStyle/>
        <a:p>
          <a:endParaRPr lang="es-ES"/>
        </a:p>
      </dgm:t>
    </dgm:pt>
    <dgm:pt modelId="{164CD2AB-12ED-45A4-8E7C-A00797D60309}">
      <dgm:prSet phldrT="[Texto]" custT="1"/>
      <dgm:spPr/>
      <dgm:t>
        <a:bodyPr/>
        <a:lstStyle/>
        <a:p>
          <a:r>
            <a:rPr lang="es-ES" sz="2400" dirty="0" smtClean="0"/>
            <a:t>Fiabilidad</a:t>
          </a:r>
          <a:endParaRPr lang="es-ES" sz="2400" dirty="0"/>
        </a:p>
      </dgm:t>
    </dgm:pt>
    <dgm:pt modelId="{15A15DBF-6992-4211-978C-0E34A8A099F1}" type="parTrans" cxnId="{E85F8794-F031-4E67-9EC9-E11590981C68}">
      <dgm:prSet/>
      <dgm:spPr/>
      <dgm:t>
        <a:bodyPr/>
        <a:lstStyle/>
        <a:p>
          <a:endParaRPr lang="es-ES"/>
        </a:p>
      </dgm:t>
    </dgm:pt>
    <dgm:pt modelId="{CCFCCBB2-B952-45D3-9D09-20B6EE726E45}" type="sibTrans" cxnId="{E85F8794-F031-4E67-9EC9-E11590981C68}">
      <dgm:prSet/>
      <dgm:spPr/>
      <dgm:t>
        <a:bodyPr/>
        <a:lstStyle/>
        <a:p>
          <a:endParaRPr lang="es-ES"/>
        </a:p>
      </dgm:t>
    </dgm:pt>
    <dgm:pt modelId="{1A455397-AF1C-464D-ABC5-8CE6A0813552}">
      <dgm:prSet phldrT="[Texto]" custT="1"/>
      <dgm:spPr/>
      <dgm:t>
        <a:bodyPr/>
        <a:lstStyle/>
        <a:p>
          <a:r>
            <a:rPr lang="es-ES" sz="1600" dirty="0" smtClean="0"/>
            <a:t>Menor valor que se puede medir</a:t>
          </a:r>
          <a:endParaRPr lang="es-ES" sz="1600" dirty="0"/>
        </a:p>
      </dgm:t>
    </dgm:pt>
    <dgm:pt modelId="{3D0AE663-E347-4820-8B98-3ACD562BA3D6}" type="parTrans" cxnId="{1BB60C44-4903-49C5-AA87-4FE2C905C068}">
      <dgm:prSet/>
      <dgm:spPr/>
      <dgm:t>
        <a:bodyPr/>
        <a:lstStyle/>
        <a:p>
          <a:endParaRPr lang="es-ES"/>
        </a:p>
      </dgm:t>
    </dgm:pt>
    <dgm:pt modelId="{4575CCD7-A5D3-420A-A813-FFF332220FF1}" type="sibTrans" cxnId="{1BB60C44-4903-49C5-AA87-4FE2C905C068}">
      <dgm:prSet/>
      <dgm:spPr/>
      <dgm:t>
        <a:bodyPr/>
        <a:lstStyle/>
        <a:p>
          <a:endParaRPr lang="es-ES"/>
        </a:p>
      </dgm:t>
    </dgm:pt>
    <dgm:pt modelId="{525C9005-DBB5-494F-B9A0-5FC9C91B50F6}">
      <dgm:prSet phldrT="[Texto]" custT="1"/>
      <dgm:spPr/>
      <dgm:t>
        <a:bodyPr/>
        <a:lstStyle/>
        <a:p>
          <a:r>
            <a:rPr lang="es-ES" sz="1600" dirty="0" smtClean="0"/>
            <a:t>Mayor valor que se puede medir</a:t>
          </a:r>
          <a:endParaRPr lang="es-ES" sz="1600" dirty="0"/>
        </a:p>
      </dgm:t>
    </dgm:pt>
    <dgm:pt modelId="{688E845B-96D7-406A-9919-B447D90C3748}" type="parTrans" cxnId="{931CF3AD-8DD4-48EA-9E7F-AF419D99F3BB}">
      <dgm:prSet/>
      <dgm:spPr/>
      <dgm:t>
        <a:bodyPr/>
        <a:lstStyle/>
        <a:p>
          <a:endParaRPr lang="es-ES"/>
        </a:p>
      </dgm:t>
    </dgm:pt>
    <dgm:pt modelId="{F0C72685-0D20-4FC5-A9A5-96F2F14D5216}" type="sibTrans" cxnId="{931CF3AD-8DD4-48EA-9E7F-AF419D99F3BB}">
      <dgm:prSet/>
      <dgm:spPr/>
      <dgm:t>
        <a:bodyPr/>
        <a:lstStyle/>
        <a:p>
          <a:endParaRPr lang="es-ES"/>
        </a:p>
      </dgm:t>
    </dgm:pt>
    <dgm:pt modelId="{284E8A54-7B1C-436C-A9CA-14654F0FFD1F}">
      <dgm:prSet phldrT="[Texto]" custT="1"/>
      <dgm:spPr/>
      <dgm:t>
        <a:bodyPr/>
        <a:lstStyle/>
        <a:p>
          <a:r>
            <a:rPr lang="es-ES" sz="1600" dirty="0" smtClean="0"/>
            <a:t>Menor cantidad de variación de la magnitud que se puede medir</a:t>
          </a:r>
          <a:endParaRPr lang="es-ES" sz="1600" dirty="0"/>
        </a:p>
      </dgm:t>
    </dgm:pt>
    <dgm:pt modelId="{1CCC7D11-7EF0-47CF-841C-FB6DA33903B8}" type="parTrans" cxnId="{F16E98D0-0C95-49D9-BCFB-EF682EEE013B}">
      <dgm:prSet/>
      <dgm:spPr/>
      <dgm:t>
        <a:bodyPr/>
        <a:lstStyle/>
        <a:p>
          <a:endParaRPr lang="es-ES"/>
        </a:p>
      </dgm:t>
    </dgm:pt>
    <dgm:pt modelId="{D6DC7D8B-0A5F-4C69-A6B7-3CE3F9B97240}" type="sibTrans" cxnId="{F16E98D0-0C95-49D9-BCFB-EF682EEE013B}">
      <dgm:prSet/>
      <dgm:spPr/>
      <dgm:t>
        <a:bodyPr/>
        <a:lstStyle/>
        <a:p>
          <a:endParaRPr lang="es-ES"/>
        </a:p>
      </dgm:t>
    </dgm:pt>
    <dgm:pt modelId="{64BE3859-1317-4F9B-9079-738560D3D31A}">
      <dgm:prSet phldrT="[Texto]" custT="1"/>
      <dgm:spPr/>
      <dgm:t>
        <a:bodyPr/>
        <a:lstStyle/>
        <a:p>
          <a:r>
            <a:rPr lang="es-ES" sz="1600" dirty="0" smtClean="0"/>
            <a:t>Se lee en la división más pequeña</a:t>
          </a:r>
          <a:endParaRPr lang="es-ES" sz="1600" dirty="0"/>
        </a:p>
      </dgm:t>
    </dgm:pt>
    <dgm:pt modelId="{A32F0418-CDAC-4A44-915D-52508B2C4809}" type="parTrans" cxnId="{2DBDBCBE-DF9B-4A9F-A1FD-73DC877C211C}">
      <dgm:prSet/>
      <dgm:spPr/>
      <dgm:t>
        <a:bodyPr/>
        <a:lstStyle/>
        <a:p>
          <a:endParaRPr lang="es-ES"/>
        </a:p>
      </dgm:t>
    </dgm:pt>
    <dgm:pt modelId="{4D142270-74C0-4C5F-B6B6-9109D9AE03E3}" type="sibTrans" cxnId="{2DBDBCBE-DF9B-4A9F-A1FD-73DC877C211C}">
      <dgm:prSet/>
      <dgm:spPr/>
      <dgm:t>
        <a:bodyPr/>
        <a:lstStyle/>
        <a:p>
          <a:endParaRPr lang="es-ES"/>
        </a:p>
      </dgm:t>
    </dgm:pt>
    <dgm:pt modelId="{E9E5C179-80D0-4E27-8670-B57AF1E9E5D5}">
      <dgm:prSet phldrT="[Texto]" custT="1"/>
      <dgm:spPr/>
      <dgm:t>
        <a:bodyPr/>
        <a:lstStyle/>
        <a:p>
          <a:r>
            <a:rPr lang="es-ES" sz="1600" dirty="0" smtClean="0"/>
            <a:t>Capacidad del instrumento para dar el valor verdadero de la medida</a:t>
          </a:r>
          <a:endParaRPr lang="es-ES" sz="1600" dirty="0"/>
        </a:p>
      </dgm:t>
    </dgm:pt>
    <dgm:pt modelId="{9BC69692-11CA-4C79-A42D-BF98E354977A}" type="parTrans" cxnId="{DA1EBA12-3479-4FF6-8B5B-8C614BF04C80}">
      <dgm:prSet/>
      <dgm:spPr/>
      <dgm:t>
        <a:bodyPr/>
        <a:lstStyle/>
        <a:p>
          <a:endParaRPr lang="es-ES"/>
        </a:p>
      </dgm:t>
    </dgm:pt>
    <dgm:pt modelId="{EE39E44C-830B-48F2-8FF1-7A45F5608865}" type="sibTrans" cxnId="{DA1EBA12-3479-4FF6-8B5B-8C614BF04C80}">
      <dgm:prSet/>
      <dgm:spPr/>
      <dgm:t>
        <a:bodyPr/>
        <a:lstStyle/>
        <a:p>
          <a:endParaRPr lang="es-ES"/>
        </a:p>
      </dgm:t>
    </dgm:pt>
    <dgm:pt modelId="{11805E3E-617C-4B58-A635-BDDEAB7D7C02}">
      <dgm:prSet phldrT="[Texto]" custT="1"/>
      <dgm:spPr/>
      <dgm:t>
        <a:bodyPr/>
        <a:lstStyle/>
        <a:p>
          <a:r>
            <a:rPr lang="es-ES" sz="1600" dirty="0" smtClean="0"/>
            <a:t>Capacidad del instrumento para repetir el mismo valor siempre que se mida la misma cantidad</a:t>
          </a:r>
          <a:endParaRPr lang="es-ES" sz="1600" dirty="0"/>
        </a:p>
      </dgm:t>
    </dgm:pt>
    <dgm:pt modelId="{88940E42-45B3-4634-9ECE-E6CCBCEE39FC}" type="parTrans" cxnId="{E72C453C-5D3F-4949-861C-C7A8149DED35}">
      <dgm:prSet/>
      <dgm:spPr/>
      <dgm:t>
        <a:bodyPr/>
        <a:lstStyle/>
        <a:p>
          <a:endParaRPr lang="es-ES"/>
        </a:p>
      </dgm:t>
    </dgm:pt>
    <dgm:pt modelId="{CF3B4F00-D69B-425C-BAEA-83AC4534ACCD}" type="sibTrans" cxnId="{E72C453C-5D3F-4949-861C-C7A8149DED35}">
      <dgm:prSet/>
      <dgm:spPr/>
      <dgm:t>
        <a:bodyPr/>
        <a:lstStyle/>
        <a:p>
          <a:endParaRPr lang="es-ES"/>
        </a:p>
      </dgm:t>
    </dgm:pt>
    <dgm:pt modelId="{67A2E049-AD46-405D-9948-74A606E8A24E}" type="pres">
      <dgm:prSet presAssocID="{84B0DCF7-C45A-4ACD-978B-6EB8CAA785E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EE5D1E2-17D5-453D-AD4B-17D176C5DC18}" type="pres">
      <dgm:prSet presAssocID="{7E020F0D-6FB1-4C30-BAB1-5C8821ED91F7}" presName="linNode" presStyleCnt="0"/>
      <dgm:spPr/>
    </dgm:pt>
    <dgm:pt modelId="{B936D2CB-351A-4CB8-A0DC-349050BEA084}" type="pres">
      <dgm:prSet presAssocID="{7E020F0D-6FB1-4C30-BAB1-5C8821ED91F7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5E4DF1-2ECE-4CD5-9900-1756C367C934}" type="pres">
      <dgm:prSet presAssocID="{7E020F0D-6FB1-4C30-BAB1-5C8821ED91F7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DD8CE3B-D071-494D-A099-A7C6AD6B6C62}" type="pres">
      <dgm:prSet presAssocID="{1485EBF4-9C7A-47CF-8BF0-BF1B0CF70C70}" presName="sp" presStyleCnt="0"/>
      <dgm:spPr/>
    </dgm:pt>
    <dgm:pt modelId="{869B8295-A9A8-4F47-8823-7F8200846C6C}" type="pres">
      <dgm:prSet presAssocID="{6B0BE9F0-79E1-4450-995B-67F793A78ED7}" presName="linNode" presStyleCnt="0"/>
      <dgm:spPr/>
    </dgm:pt>
    <dgm:pt modelId="{09101F00-4593-4F4B-BB5D-257394F3AA53}" type="pres">
      <dgm:prSet presAssocID="{6B0BE9F0-79E1-4450-995B-67F793A78ED7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EC70A6A-25B1-4CDD-8D11-5E97A2E6F1E1}" type="pres">
      <dgm:prSet presAssocID="{6B0BE9F0-79E1-4450-995B-67F793A78ED7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0169BE1-60D2-41F8-B8CA-14EEFDDF5E86}" type="pres">
      <dgm:prSet presAssocID="{B89C53EB-3652-43CA-8E84-A4AF02C737AF}" presName="sp" presStyleCnt="0"/>
      <dgm:spPr/>
    </dgm:pt>
    <dgm:pt modelId="{CFB27DD0-F117-4C30-8C76-35270C7013B2}" type="pres">
      <dgm:prSet presAssocID="{9B7EB2C7-F090-4D03-B519-E5103CFF47B2}" presName="linNode" presStyleCnt="0"/>
      <dgm:spPr/>
    </dgm:pt>
    <dgm:pt modelId="{28271AA2-2CA5-4494-801F-29A981E09747}" type="pres">
      <dgm:prSet presAssocID="{9B7EB2C7-F090-4D03-B519-E5103CFF47B2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C9C53C6-AFCF-45BA-827A-5F157FA9D09C}" type="pres">
      <dgm:prSet presAssocID="{9B7EB2C7-F090-4D03-B519-E5103CFF47B2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CEDC85-30C9-4C7A-B726-535E232F4CCB}" type="pres">
      <dgm:prSet presAssocID="{99382392-2D55-499A-80C8-D713695C6D47}" presName="sp" presStyleCnt="0"/>
      <dgm:spPr/>
    </dgm:pt>
    <dgm:pt modelId="{51A268C4-274A-4092-A63D-1923B9827798}" type="pres">
      <dgm:prSet presAssocID="{C80CA98E-4D34-4FE8-B2DC-D3840E92BB35}" presName="linNode" presStyleCnt="0"/>
      <dgm:spPr/>
    </dgm:pt>
    <dgm:pt modelId="{1C2FF2C0-2806-4180-B482-55689197DB2A}" type="pres">
      <dgm:prSet presAssocID="{C80CA98E-4D34-4FE8-B2DC-D3840E92BB35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0D41834-59E4-4F86-842F-582AE2692779}" type="pres">
      <dgm:prSet presAssocID="{C80CA98E-4D34-4FE8-B2DC-D3840E92BB35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6289A3-8178-40DB-BACD-A0430B0FE0C4}" type="pres">
      <dgm:prSet presAssocID="{E676ED9A-1A98-4257-B2F5-93C7C161E175}" presName="sp" presStyleCnt="0"/>
      <dgm:spPr/>
    </dgm:pt>
    <dgm:pt modelId="{EA9FB2CE-8DC2-4385-A0E8-4B33FBC381E7}" type="pres">
      <dgm:prSet presAssocID="{164CD2AB-12ED-45A4-8E7C-A00797D60309}" presName="linNode" presStyleCnt="0"/>
      <dgm:spPr/>
    </dgm:pt>
    <dgm:pt modelId="{53F077FE-D05B-4067-BF7D-E56054A4601B}" type="pres">
      <dgm:prSet presAssocID="{164CD2AB-12ED-45A4-8E7C-A00797D60309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128C823-76C0-46B4-BBDF-C8A0F950E389}" type="pres">
      <dgm:prSet presAssocID="{164CD2AB-12ED-45A4-8E7C-A00797D60309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2975907-F45D-4131-9719-375AEA4BF493}" type="presOf" srcId="{C80CA98E-4D34-4FE8-B2DC-D3840E92BB35}" destId="{1C2FF2C0-2806-4180-B482-55689197DB2A}" srcOrd="0" destOrd="0" presId="urn:microsoft.com/office/officeart/2005/8/layout/vList5"/>
    <dgm:cxn modelId="{B952B111-5F76-4CD5-AC6D-D38E7EE0EB0B}" srcId="{84B0DCF7-C45A-4ACD-978B-6EB8CAA785E2}" destId="{C80CA98E-4D34-4FE8-B2DC-D3840E92BB35}" srcOrd="3" destOrd="0" parTransId="{34D1B3BC-32AC-4D48-BDE3-AAE52D28544C}" sibTransId="{E676ED9A-1A98-4257-B2F5-93C7C161E175}"/>
    <dgm:cxn modelId="{E72C453C-5D3F-4949-861C-C7A8149DED35}" srcId="{164CD2AB-12ED-45A4-8E7C-A00797D60309}" destId="{11805E3E-617C-4B58-A635-BDDEAB7D7C02}" srcOrd="0" destOrd="0" parTransId="{88940E42-45B3-4634-9ECE-E6CCBCEE39FC}" sibTransId="{CF3B4F00-D69B-425C-BAEA-83AC4534ACCD}"/>
    <dgm:cxn modelId="{6563216C-89B5-4BB2-B377-454314A6F8C6}" type="presOf" srcId="{1A455397-AF1C-464D-ABC5-8CE6A0813552}" destId="{2F5E4DF1-2ECE-4CD5-9900-1756C367C934}" srcOrd="0" destOrd="0" presId="urn:microsoft.com/office/officeart/2005/8/layout/vList5"/>
    <dgm:cxn modelId="{DA1EBA12-3479-4FF6-8B5B-8C614BF04C80}" srcId="{C80CA98E-4D34-4FE8-B2DC-D3840E92BB35}" destId="{E9E5C179-80D0-4E27-8670-B57AF1E9E5D5}" srcOrd="0" destOrd="0" parTransId="{9BC69692-11CA-4C79-A42D-BF98E354977A}" sibTransId="{EE39E44C-830B-48F2-8FF1-7A45F5608865}"/>
    <dgm:cxn modelId="{44EDAFC1-8E5F-478C-800B-89977EEA0069}" type="presOf" srcId="{64BE3859-1317-4F9B-9079-738560D3D31A}" destId="{6C9C53C6-AFCF-45BA-827A-5F157FA9D09C}" srcOrd="0" destOrd="1" presId="urn:microsoft.com/office/officeart/2005/8/layout/vList5"/>
    <dgm:cxn modelId="{2DBDBCBE-DF9B-4A9F-A1FD-73DC877C211C}" srcId="{9B7EB2C7-F090-4D03-B519-E5103CFF47B2}" destId="{64BE3859-1317-4F9B-9079-738560D3D31A}" srcOrd="1" destOrd="0" parTransId="{A32F0418-CDAC-4A44-915D-52508B2C4809}" sibTransId="{4D142270-74C0-4C5F-B6B6-9109D9AE03E3}"/>
    <dgm:cxn modelId="{894C6474-0AF4-4D0D-98C1-E3BABEF18947}" type="presOf" srcId="{6B0BE9F0-79E1-4450-995B-67F793A78ED7}" destId="{09101F00-4593-4F4B-BB5D-257394F3AA53}" srcOrd="0" destOrd="0" presId="urn:microsoft.com/office/officeart/2005/8/layout/vList5"/>
    <dgm:cxn modelId="{977C9E4C-D1B3-477D-BB89-1E60E4BA3926}" type="presOf" srcId="{E9E5C179-80D0-4E27-8670-B57AF1E9E5D5}" destId="{00D41834-59E4-4F86-842F-582AE2692779}" srcOrd="0" destOrd="0" presId="urn:microsoft.com/office/officeart/2005/8/layout/vList5"/>
    <dgm:cxn modelId="{65924C76-E77B-4AD2-A1F2-06DA2006F4B2}" type="presOf" srcId="{525C9005-DBB5-494F-B9A0-5FC9C91B50F6}" destId="{4EC70A6A-25B1-4CDD-8D11-5E97A2E6F1E1}" srcOrd="0" destOrd="0" presId="urn:microsoft.com/office/officeart/2005/8/layout/vList5"/>
    <dgm:cxn modelId="{CB9F4AD5-5163-4614-AA12-97B2394F4E72}" type="presOf" srcId="{9B7EB2C7-F090-4D03-B519-E5103CFF47B2}" destId="{28271AA2-2CA5-4494-801F-29A981E09747}" srcOrd="0" destOrd="0" presId="urn:microsoft.com/office/officeart/2005/8/layout/vList5"/>
    <dgm:cxn modelId="{E85F8794-F031-4E67-9EC9-E11590981C68}" srcId="{84B0DCF7-C45A-4ACD-978B-6EB8CAA785E2}" destId="{164CD2AB-12ED-45A4-8E7C-A00797D60309}" srcOrd="4" destOrd="0" parTransId="{15A15DBF-6992-4211-978C-0E34A8A099F1}" sibTransId="{CCFCCBB2-B952-45D3-9D09-20B6EE726E45}"/>
    <dgm:cxn modelId="{9FAFF3D2-FDAC-40D9-ABFD-8B54C3BDEA66}" srcId="{84B0DCF7-C45A-4ACD-978B-6EB8CAA785E2}" destId="{7E020F0D-6FB1-4C30-BAB1-5C8821ED91F7}" srcOrd="0" destOrd="0" parTransId="{C4681E94-BCCC-4DC1-8C31-B71DB2863575}" sibTransId="{1485EBF4-9C7A-47CF-8BF0-BF1B0CF70C70}"/>
    <dgm:cxn modelId="{B0C62EF6-010A-42EB-A835-FD12F25AAEA7}" type="presOf" srcId="{11805E3E-617C-4B58-A635-BDDEAB7D7C02}" destId="{9128C823-76C0-46B4-BBDF-C8A0F950E389}" srcOrd="0" destOrd="0" presId="urn:microsoft.com/office/officeart/2005/8/layout/vList5"/>
    <dgm:cxn modelId="{F16E98D0-0C95-49D9-BCFB-EF682EEE013B}" srcId="{9B7EB2C7-F090-4D03-B519-E5103CFF47B2}" destId="{284E8A54-7B1C-436C-A9CA-14654F0FFD1F}" srcOrd="0" destOrd="0" parTransId="{1CCC7D11-7EF0-47CF-841C-FB6DA33903B8}" sibTransId="{D6DC7D8B-0A5F-4C69-A6B7-3CE3F9B97240}"/>
    <dgm:cxn modelId="{2F3AE80D-570A-4869-9338-E39366655330}" type="presOf" srcId="{7E020F0D-6FB1-4C30-BAB1-5C8821ED91F7}" destId="{B936D2CB-351A-4CB8-A0DC-349050BEA084}" srcOrd="0" destOrd="0" presId="urn:microsoft.com/office/officeart/2005/8/layout/vList5"/>
    <dgm:cxn modelId="{939E282A-9245-4355-B2FD-D25452BF5705}" srcId="{84B0DCF7-C45A-4ACD-978B-6EB8CAA785E2}" destId="{9B7EB2C7-F090-4D03-B519-E5103CFF47B2}" srcOrd="2" destOrd="0" parTransId="{8B24C8B4-2188-40BE-BD26-8705442603B8}" sibTransId="{99382392-2D55-499A-80C8-D713695C6D47}"/>
    <dgm:cxn modelId="{ADA4495F-7F9A-45BF-9748-3888E8F72FE4}" type="presOf" srcId="{84B0DCF7-C45A-4ACD-978B-6EB8CAA785E2}" destId="{67A2E049-AD46-405D-9948-74A606E8A24E}" srcOrd="0" destOrd="0" presId="urn:microsoft.com/office/officeart/2005/8/layout/vList5"/>
    <dgm:cxn modelId="{369FBD6D-663E-4632-83FF-EA75B0CFDA20}" type="presOf" srcId="{164CD2AB-12ED-45A4-8E7C-A00797D60309}" destId="{53F077FE-D05B-4067-BF7D-E56054A4601B}" srcOrd="0" destOrd="0" presId="urn:microsoft.com/office/officeart/2005/8/layout/vList5"/>
    <dgm:cxn modelId="{09DB2C2C-0A2F-49FA-9999-02DF5FDB6112}" srcId="{84B0DCF7-C45A-4ACD-978B-6EB8CAA785E2}" destId="{6B0BE9F0-79E1-4450-995B-67F793A78ED7}" srcOrd="1" destOrd="0" parTransId="{ED467165-2C2B-430E-8BBB-E1F58D98E430}" sibTransId="{B89C53EB-3652-43CA-8E84-A4AF02C737AF}"/>
    <dgm:cxn modelId="{931CF3AD-8DD4-48EA-9E7F-AF419D99F3BB}" srcId="{6B0BE9F0-79E1-4450-995B-67F793A78ED7}" destId="{525C9005-DBB5-494F-B9A0-5FC9C91B50F6}" srcOrd="0" destOrd="0" parTransId="{688E845B-96D7-406A-9919-B447D90C3748}" sibTransId="{F0C72685-0D20-4FC5-A9A5-96F2F14D5216}"/>
    <dgm:cxn modelId="{1BB60C44-4903-49C5-AA87-4FE2C905C068}" srcId="{7E020F0D-6FB1-4C30-BAB1-5C8821ED91F7}" destId="{1A455397-AF1C-464D-ABC5-8CE6A0813552}" srcOrd="0" destOrd="0" parTransId="{3D0AE663-E347-4820-8B98-3ACD562BA3D6}" sibTransId="{4575CCD7-A5D3-420A-A813-FFF332220FF1}"/>
    <dgm:cxn modelId="{068BDBB7-0603-4459-ADD8-EA556B508FED}" type="presOf" srcId="{284E8A54-7B1C-436C-A9CA-14654F0FFD1F}" destId="{6C9C53C6-AFCF-45BA-827A-5F157FA9D09C}" srcOrd="0" destOrd="0" presId="urn:microsoft.com/office/officeart/2005/8/layout/vList5"/>
    <dgm:cxn modelId="{4B31D5E7-5707-4056-913A-0B9786AB8CB7}" type="presParOf" srcId="{67A2E049-AD46-405D-9948-74A606E8A24E}" destId="{1EE5D1E2-17D5-453D-AD4B-17D176C5DC18}" srcOrd="0" destOrd="0" presId="urn:microsoft.com/office/officeart/2005/8/layout/vList5"/>
    <dgm:cxn modelId="{FD0DF200-9137-450D-9968-A890DDAB17A4}" type="presParOf" srcId="{1EE5D1E2-17D5-453D-AD4B-17D176C5DC18}" destId="{B936D2CB-351A-4CB8-A0DC-349050BEA084}" srcOrd="0" destOrd="0" presId="urn:microsoft.com/office/officeart/2005/8/layout/vList5"/>
    <dgm:cxn modelId="{8E594CA9-B6AE-4CF9-9373-917520134914}" type="presParOf" srcId="{1EE5D1E2-17D5-453D-AD4B-17D176C5DC18}" destId="{2F5E4DF1-2ECE-4CD5-9900-1756C367C934}" srcOrd="1" destOrd="0" presId="urn:microsoft.com/office/officeart/2005/8/layout/vList5"/>
    <dgm:cxn modelId="{9E585BB1-B054-4140-989F-A092F450626E}" type="presParOf" srcId="{67A2E049-AD46-405D-9948-74A606E8A24E}" destId="{DDD8CE3B-D071-494D-A099-A7C6AD6B6C62}" srcOrd="1" destOrd="0" presId="urn:microsoft.com/office/officeart/2005/8/layout/vList5"/>
    <dgm:cxn modelId="{766D44B2-06F2-4911-AEC0-50F1B1B1BC8B}" type="presParOf" srcId="{67A2E049-AD46-405D-9948-74A606E8A24E}" destId="{869B8295-A9A8-4F47-8823-7F8200846C6C}" srcOrd="2" destOrd="0" presId="urn:microsoft.com/office/officeart/2005/8/layout/vList5"/>
    <dgm:cxn modelId="{6D5C13C6-2016-41E6-96B5-CB5AE8E361E2}" type="presParOf" srcId="{869B8295-A9A8-4F47-8823-7F8200846C6C}" destId="{09101F00-4593-4F4B-BB5D-257394F3AA53}" srcOrd="0" destOrd="0" presId="urn:microsoft.com/office/officeart/2005/8/layout/vList5"/>
    <dgm:cxn modelId="{1B91CE59-E765-4D0C-81BB-260AD423FC6E}" type="presParOf" srcId="{869B8295-A9A8-4F47-8823-7F8200846C6C}" destId="{4EC70A6A-25B1-4CDD-8D11-5E97A2E6F1E1}" srcOrd="1" destOrd="0" presId="urn:microsoft.com/office/officeart/2005/8/layout/vList5"/>
    <dgm:cxn modelId="{DD367B8A-9F90-4272-B2A3-014757644A37}" type="presParOf" srcId="{67A2E049-AD46-405D-9948-74A606E8A24E}" destId="{D0169BE1-60D2-41F8-B8CA-14EEFDDF5E86}" srcOrd="3" destOrd="0" presId="urn:microsoft.com/office/officeart/2005/8/layout/vList5"/>
    <dgm:cxn modelId="{C229E451-2795-44E2-8A52-245E0AFCDDC4}" type="presParOf" srcId="{67A2E049-AD46-405D-9948-74A606E8A24E}" destId="{CFB27DD0-F117-4C30-8C76-35270C7013B2}" srcOrd="4" destOrd="0" presId="urn:microsoft.com/office/officeart/2005/8/layout/vList5"/>
    <dgm:cxn modelId="{294F15A3-C2CA-4B0F-BA63-07076D23D7EB}" type="presParOf" srcId="{CFB27DD0-F117-4C30-8C76-35270C7013B2}" destId="{28271AA2-2CA5-4494-801F-29A981E09747}" srcOrd="0" destOrd="0" presId="urn:microsoft.com/office/officeart/2005/8/layout/vList5"/>
    <dgm:cxn modelId="{FFA8E1F1-69BE-47C7-95EB-01C3BE59E14C}" type="presParOf" srcId="{CFB27DD0-F117-4C30-8C76-35270C7013B2}" destId="{6C9C53C6-AFCF-45BA-827A-5F157FA9D09C}" srcOrd="1" destOrd="0" presId="urn:microsoft.com/office/officeart/2005/8/layout/vList5"/>
    <dgm:cxn modelId="{091EC0C0-CCA9-4C35-80E6-461170A4C952}" type="presParOf" srcId="{67A2E049-AD46-405D-9948-74A606E8A24E}" destId="{AECEDC85-30C9-4C7A-B726-535E232F4CCB}" srcOrd="5" destOrd="0" presId="urn:microsoft.com/office/officeart/2005/8/layout/vList5"/>
    <dgm:cxn modelId="{14CCD34A-4552-41C6-8812-0B3E26CED69F}" type="presParOf" srcId="{67A2E049-AD46-405D-9948-74A606E8A24E}" destId="{51A268C4-274A-4092-A63D-1923B9827798}" srcOrd="6" destOrd="0" presId="urn:microsoft.com/office/officeart/2005/8/layout/vList5"/>
    <dgm:cxn modelId="{FAB8B3E3-DC2B-4736-A2E0-F70130D6A400}" type="presParOf" srcId="{51A268C4-274A-4092-A63D-1923B9827798}" destId="{1C2FF2C0-2806-4180-B482-55689197DB2A}" srcOrd="0" destOrd="0" presId="urn:microsoft.com/office/officeart/2005/8/layout/vList5"/>
    <dgm:cxn modelId="{68B32232-75B4-495D-8932-B432B32B26EF}" type="presParOf" srcId="{51A268C4-274A-4092-A63D-1923B9827798}" destId="{00D41834-59E4-4F86-842F-582AE2692779}" srcOrd="1" destOrd="0" presId="urn:microsoft.com/office/officeart/2005/8/layout/vList5"/>
    <dgm:cxn modelId="{41664E77-3160-487E-A992-B72B74EDF956}" type="presParOf" srcId="{67A2E049-AD46-405D-9948-74A606E8A24E}" destId="{1E6289A3-8178-40DB-BACD-A0430B0FE0C4}" srcOrd="7" destOrd="0" presId="urn:microsoft.com/office/officeart/2005/8/layout/vList5"/>
    <dgm:cxn modelId="{317E92B8-363D-4660-BB7B-ED46E79FD4E5}" type="presParOf" srcId="{67A2E049-AD46-405D-9948-74A606E8A24E}" destId="{EA9FB2CE-8DC2-4385-A0E8-4B33FBC381E7}" srcOrd="8" destOrd="0" presId="urn:microsoft.com/office/officeart/2005/8/layout/vList5"/>
    <dgm:cxn modelId="{ADAA850D-520F-4CB1-B30E-9EDEE9C210A4}" type="presParOf" srcId="{EA9FB2CE-8DC2-4385-A0E8-4B33FBC381E7}" destId="{53F077FE-D05B-4067-BF7D-E56054A4601B}" srcOrd="0" destOrd="0" presId="urn:microsoft.com/office/officeart/2005/8/layout/vList5"/>
    <dgm:cxn modelId="{613C4EBE-4C2D-41D9-A120-42B1C08C08E3}" type="presParOf" srcId="{EA9FB2CE-8DC2-4385-A0E8-4B33FBC381E7}" destId="{9128C823-76C0-46B4-BBDF-C8A0F950E38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02AF308-EE0C-4E51-8181-AB33F4FFE8FD}" type="doc">
      <dgm:prSet loTypeId="urn:microsoft.com/office/officeart/2009/layout/CircleArrowProcess" loCatId="cycle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CE037680-0C14-469B-BF86-7F82E62C0CB7}">
      <dgm:prSet phldrT="[Texto]" custT="1"/>
      <dgm:spPr/>
      <dgm:t>
        <a:bodyPr/>
        <a:lstStyle/>
        <a:p>
          <a:r>
            <a:rPr lang="es-ES" sz="2000" dirty="0" smtClean="0"/>
            <a:t>Directa</a:t>
          </a:r>
          <a:endParaRPr lang="es-ES" sz="2000" dirty="0"/>
        </a:p>
      </dgm:t>
    </dgm:pt>
    <dgm:pt modelId="{83E1249C-AFE8-4F15-ABDE-0A681657C56C}" type="parTrans" cxnId="{FC140A04-BB80-4666-A1B5-00CB2B9F9E40}">
      <dgm:prSet/>
      <dgm:spPr/>
      <dgm:t>
        <a:bodyPr/>
        <a:lstStyle/>
        <a:p>
          <a:endParaRPr lang="es-ES"/>
        </a:p>
      </dgm:t>
    </dgm:pt>
    <dgm:pt modelId="{C960CD13-FF03-4D47-905E-26B792B8D177}" type="sibTrans" cxnId="{FC140A04-BB80-4666-A1B5-00CB2B9F9E40}">
      <dgm:prSet/>
      <dgm:spPr/>
      <dgm:t>
        <a:bodyPr/>
        <a:lstStyle/>
        <a:p>
          <a:endParaRPr lang="es-ES"/>
        </a:p>
      </dgm:t>
    </dgm:pt>
    <dgm:pt modelId="{82FF6F3A-48E2-4271-83E1-0B3E7D1F6BC3}">
      <dgm:prSet phldrT="[Texto]" custT="1"/>
      <dgm:spPr/>
      <dgm:t>
        <a:bodyPr/>
        <a:lstStyle/>
        <a:p>
          <a:r>
            <a:rPr lang="es-ES" sz="2000" dirty="0" smtClean="0"/>
            <a:t>Indirecta</a:t>
          </a:r>
          <a:endParaRPr lang="es-ES" sz="2000" dirty="0"/>
        </a:p>
      </dgm:t>
    </dgm:pt>
    <dgm:pt modelId="{B0128B1B-49A1-4F0C-83E3-128BA3541F67}" type="parTrans" cxnId="{DAD2C178-D662-4170-93A5-02F769BA769D}">
      <dgm:prSet/>
      <dgm:spPr/>
      <dgm:t>
        <a:bodyPr/>
        <a:lstStyle/>
        <a:p>
          <a:endParaRPr lang="es-ES"/>
        </a:p>
      </dgm:t>
    </dgm:pt>
    <dgm:pt modelId="{EC7B50BF-DCC0-44A9-9760-03C8B96767D9}" type="sibTrans" cxnId="{DAD2C178-D662-4170-93A5-02F769BA769D}">
      <dgm:prSet/>
      <dgm:spPr/>
      <dgm:t>
        <a:bodyPr/>
        <a:lstStyle/>
        <a:p>
          <a:endParaRPr lang="es-ES"/>
        </a:p>
      </dgm:t>
    </dgm:pt>
    <dgm:pt modelId="{94D417AC-02B1-4284-BBEB-388491CA52F6}">
      <dgm:prSet phldrT="[Texto]" custT="1"/>
      <dgm:spPr/>
      <dgm:t>
        <a:bodyPr/>
        <a:lstStyle/>
        <a:p>
          <a:r>
            <a:rPr lang="es-ES" sz="2000" dirty="0" smtClean="0"/>
            <a:t>Cifras significativas</a:t>
          </a:r>
          <a:endParaRPr lang="es-ES" sz="2000" dirty="0"/>
        </a:p>
      </dgm:t>
    </dgm:pt>
    <dgm:pt modelId="{247181B4-6426-4735-B232-60BFE7E7F471}" type="parTrans" cxnId="{9C505E16-0CCA-4452-9821-C44208A58302}">
      <dgm:prSet/>
      <dgm:spPr/>
      <dgm:t>
        <a:bodyPr/>
        <a:lstStyle/>
        <a:p>
          <a:endParaRPr lang="es-ES"/>
        </a:p>
      </dgm:t>
    </dgm:pt>
    <dgm:pt modelId="{FD700F91-6BB3-4070-A6D2-36475FE7C774}" type="sibTrans" cxnId="{9C505E16-0CCA-4452-9821-C44208A58302}">
      <dgm:prSet/>
      <dgm:spPr/>
      <dgm:t>
        <a:bodyPr/>
        <a:lstStyle/>
        <a:p>
          <a:endParaRPr lang="es-ES"/>
        </a:p>
      </dgm:t>
    </dgm:pt>
    <dgm:pt modelId="{D6B36154-856C-42B6-8B75-EAF796279608}">
      <dgm:prSet phldrT="[Texto]" custT="1"/>
      <dgm:spPr/>
      <dgm:t>
        <a:bodyPr/>
        <a:lstStyle/>
        <a:p>
          <a:r>
            <a:rPr lang="es-ES" sz="1600" dirty="0" smtClean="0"/>
            <a:t>Se obtiene aplicando un instrumento a la magnitud</a:t>
          </a:r>
          <a:endParaRPr lang="es-ES" sz="1600" dirty="0"/>
        </a:p>
      </dgm:t>
    </dgm:pt>
    <dgm:pt modelId="{78A9A48C-8A70-4ADB-B77E-A77CCC2B2437}" type="parTrans" cxnId="{B2D6E7A6-5F45-4D3C-AEFA-9FA601C1D90E}">
      <dgm:prSet/>
      <dgm:spPr/>
      <dgm:t>
        <a:bodyPr/>
        <a:lstStyle/>
        <a:p>
          <a:endParaRPr lang="es-ES"/>
        </a:p>
      </dgm:t>
    </dgm:pt>
    <dgm:pt modelId="{75DA6B77-F2C9-4CF9-8E18-05E649A6D1D9}" type="sibTrans" cxnId="{B2D6E7A6-5F45-4D3C-AEFA-9FA601C1D90E}">
      <dgm:prSet/>
      <dgm:spPr/>
      <dgm:t>
        <a:bodyPr/>
        <a:lstStyle/>
        <a:p>
          <a:endParaRPr lang="es-ES"/>
        </a:p>
      </dgm:t>
    </dgm:pt>
    <dgm:pt modelId="{4FFF0043-5B4F-4233-AEDC-BF43B25729AC}">
      <dgm:prSet phldrT="[Texto]" custT="1"/>
      <dgm:spPr/>
      <dgm:t>
        <a:bodyPr/>
        <a:lstStyle/>
        <a:p>
          <a:r>
            <a:rPr lang="es-ES" sz="1600" dirty="0" smtClean="0"/>
            <a:t>Se obtiene mediante cálculo de medidas directas</a:t>
          </a:r>
          <a:endParaRPr lang="es-ES" sz="1600" dirty="0"/>
        </a:p>
      </dgm:t>
    </dgm:pt>
    <dgm:pt modelId="{49557F99-05C3-4906-B37B-234561908F60}" type="parTrans" cxnId="{E43911E3-1ACE-4E67-80F9-387FC19C752A}">
      <dgm:prSet/>
      <dgm:spPr/>
      <dgm:t>
        <a:bodyPr/>
        <a:lstStyle/>
        <a:p>
          <a:endParaRPr lang="es-ES"/>
        </a:p>
      </dgm:t>
    </dgm:pt>
    <dgm:pt modelId="{33266562-2FA0-4DB7-A4BB-9DF215A49C15}" type="sibTrans" cxnId="{E43911E3-1ACE-4E67-80F9-387FC19C752A}">
      <dgm:prSet/>
      <dgm:spPr/>
      <dgm:t>
        <a:bodyPr/>
        <a:lstStyle/>
        <a:p>
          <a:endParaRPr lang="es-ES"/>
        </a:p>
      </dgm:t>
    </dgm:pt>
    <dgm:pt modelId="{2093381B-6D9D-47C0-8128-B6FA0E2863CE}">
      <dgm:prSet phldrT="[Texto]" custT="1"/>
      <dgm:spPr/>
      <dgm:t>
        <a:bodyPr/>
        <a:lstStyle/>
        <a:p>
          <a:r>
            <a:rPr lang="es-ES" sz="1600" dirty="0" smtClean="0"/>
            <a:t>Dependen de la operación que se haga con las medidas directas</a:t>
          </a:r>
          <a:endParaRPr lang="es-ES" sz="1600" dirty="0"/>
        </a:p>
      </dgm:t>
    </dgm:pt>
    <dgm:pt modelId="{2A3547FB-5AB1-440A-9407-CB09DDC7B2B5}" type="parTrans" cxnId="{CF2C52D8-AA90-476E-933A-A1A1AF8D2B12}">
      <dgm:prSet/>
      <dgm:spPr/>
      <dgm:t>
        <a:bodyPr/>
        <a:lstStyle/>
        <a:p>
          <a:endParaRPr lang="es-ES"/>
        </a:p>
      </dgm:t>
    </dgm:pt>
    <dgm:pt modelId="{9378C314-054C-468F-9130-746BC5A0E92D}" type="sibTrans" cxnId="{CF2C52D8-AA90-476E-933A-A1A1AF8D2B12}">
      <dgm:prSet/>
      <dgm:spPr/>
      <dgm:t>
        <a:bodyPr/>
        <a:lstStyle/>
        <a:p>
          <a:endParaRPr lang="es-ES"/>
        </a:p>
      </dgm:t>
    </dgm:pt>
    <dgm:pt modelId="{F069022E-1F90-4227-9FCB-D4EE1EDDBCAF}" type="pres">
      <dgm:prSet presAssocID="{C02AF308-EE0C-4E51-8181-AB33F4FFE8FD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C61A785E-8239-45F2-B366-726323B1ABC2}" type="pres">
      <dgm:prSet presAssocID="{CE037680-0C14-469B-BF86-7F82E62C0CB7}" presName="Accent1" presStyleCnt="0"/>
      <dgm:spPr/>
    </dgm:pt>
    <dgm:pt modelId="{A9D81529-09C0-400A-AC0A-9448C7AA96D4}" type="pres">
      <dgm:prSet presAssocID="{CE037680-0C14-469B-BF86-7F82E62C0CB7}" presName="Accent" presStyleLbl="node1" presStyleIdx="0" presStyleCnt="3"/>
      <dgm:spPr/>
    </dgm:pt>
    <dgm:pt modelId="{34BE73E2-1F21-4A6B-8368-CC3CEBEF0D48}" type="pres">
      <dgm:prSet presAssocID="{CE037680-0C14-469B-BF86-7F82E62C0CB7}" presName="Child1" presStyleLbl="revTx" presStyleIdx="0" presStyleCnt="6" custScaleX="161965" custLinFactNeighborX="42328" custLinFactNeighborY="-158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5321390-5F90-4FCE-A115-48DF3EF1337E}" type="pres">
      <dgm:prSet presAssocID="{CE037680-0C14-469B-BF86-7F82E62C0CB7}" presName="Parent1" presStyleLbl="revTx" presStyleIdx="1" presStyleCnt="6" custScaleX="12150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7406150-7A8E-46FB-AA99-16F477FE6780}" type="pres">
      <dgm:prSet presAssocID="{82FF6F3A-48E2-4271-83E1-0B3E7D1F6BC3}" presName="Accent2" presStyleCnt="0"/>
      <dgm:spPr/>
    </dgm:pt>
    <dgm:pt modelId="{7594F2CC-EC6B-4014-BF0E-73A98A8CABCE}" type="pres">
      <dgm:prSet presAssocID="{82FF6F3A-48E2-4271-83E1-0B3E7D1F6BC3}" presName="Accent" presStyleLbl="node1" presStyleIdx="1" presStyleCnt="3"/>
      <dgm:spPr/>
    </dgm:pt>
    <dgm:pt modelId="{ADE1EA5F-A8AB-408A-BD95-3AC759146DF7}" type="pres">
      <dgm:prSet presAssocID="{82FF6F3A-48E2-4271-83E1-0B3E7D1F6BC3}" presName="Child2" presStyleLbl="revTx" presStyleIdx="2" presStyleCnt="6" custScaleX="161965" custLinFactNeighborX="42328" custLinFactNeighborY="-158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8895934-D450-4E53-9E3A-B4F9140148F6}" type="pres">
      <dgm:prSet presAssocID="{82FF6F3A-48E2-4271-83E1-0B3E7D1F6BC3}" presName="Parent2" presStyleLbl="revTx" presStyleIdx="3" presStyleCnt="6" custScaleX="12150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7548B2B-5F03-4097-B660-803A8DD9A141}" type="pres">
      <dgm:prSet presAssocID="{94D417AC-02B1-4284-BBEB-388491CA52F6}" presName="Accent3" presStyleCnt="0"/>
      <dgm:spPr/>
    </dgm:pt>
    <dgm:pt modelId="{9109EC07-C29A-45E9-B9E9-FCB6B0221074}" type="pres">
      <dgm:prSet presAssocID="{94D417AC-02B1-4284-BBEB-388491CA52F6}" presName="Accent" presStyleLbl="node1" presStyleIdx="2" presStyleCnt="3"/>
      <dgm:spPr/>
    </dgm:pt>
    <dgm:pt modelId="{774E88C8-0B9F-4954-B2AE-B35F5E6C46C5}" type="pres">
      <dgm:prSet presAssocID="{94D417AC-02B1-4284-BBEB-388491CA52F6}" presName="Child3" presStyleLbl="revTx" presStyleIdx="4" presStyleCnt="6" custScaleX="161965" custLinFactNeighborX="42328" custLinFactNeighborY="-158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A427B7D-C8D5-4159-836E-01E8E38359CD}" type="pres">
      <dgm:prSet presAssocID="{94D417AC-02B1-4284-BBEB-388491CA52F6}" presName="Parent3" presStyleLbl="revTx" presStyleIdx="5" presStyleCnt="6" custScaleX="12150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5DE5052-DAD2-4654-8937-A83DD9529153}" type="presOf" srcId="{94D417AC-02B1-4284-BBEB-388491CA52F6}" destId="{AA427B7D-C8D5-4159-836E-01E8E38359CD}" srcOrd="0" destOrd="0" presId="urn:microsoft.com/office/officeart/2009/layout/CircleArrowProcess"/>
    <dgm:cxn modelId="{423EF702-A292-4437-B5B7-A20E050773CA}" type="presOf" srcId="{C02AF308-EE0C-4E51-8181-AB33F4FFE8FD}" destId="{F069022E-1F90-4227-9FCB-D4EE1EDDBCAF}" srcOrd="0" destOrd="0" presId="urn:microsoft.com/office/officeart/2009/layout/CircleArrowProcess"/>
    <dgm:cxn modelId="{E2307FF6-D283-419E-A4D5-B01D82D51192}" type="presOf" srcId="{2093381B-6D9D-47C0-8128-B6FA0E2863CE}" destId="{774E88C8-0B9F-4954-B2AE-B35F5E6C46C5}" srcOrd="0" destOrd="0" presId="urn:microsoft.com/office/officeart/2009/layout/CircleArrowProcess"/>
    <dgm:cxn modelId="{568B0C27-D994-47C9-BAC2-4C50C211B5B7}" type="presOf" srcId="{CE037680-0C14-469B-BF86-7F82E62C0CB7}" destId="{55321390-5F90-4FCE-A115-48DF3EF1337E}" srcOrd="0" destOrd="0" presId="urn:microsoft.com/office/officeart/2009/layout/CircleArrowProcess"/>
    <dgm:cxn modelId="{E43911E3-1ACE-4E67-80F9-387FC19C752A}" srcId="{82FF6F3A-48E2-4271-83E1-0B3E7D1F6BC3}" destId="{4FFF0043-5B4F-4233-AEDC-BF43B25729AC}" srcOrd="0" destOrd="0" parTransId="{49557F99-05C3-4906-B37B-234561908F60}" sibTransId="{33266562-2FA0-4DB7-A4BB-9DF215A49C15}"/>
    <dgm:cxn modelId="{71539B2A-0421-49BF-B409-6C55BE55265D}" type="presOf" srcId="{4FFF0043-5B4F-4233-AEDC-BF43B25729AC}" destId="{ADE1EA5F-A8AB-408A-BD95-3AC759146DF7}" srcOrd="0" destOrd="0" presId="urn:microsoft.com/office/officeart/2009/layout/CircleArrowProcess"/>
    <dgm:cxn modelId="{9C505E16-0CCA-4452-9821-C44208A58302}" srcId="{C02AF308-EE0C-4E51-8181-AB33F4FFE8FD}" destId="{94D417AC-02B1-4284-BBEB-388491CA52F6}" srcOrd="2" destOrd="0" parTransId="{247181B4-6426-4735-B232-60BFE7E7F471}" sibTransId="{FD700F91-6BB3-4070-A6D2-36475FE7C774}"/>
    <dgm:cxn modelId="{FC140A04-BB80-4666-A1B5-00CB2B9F9E40}" srcId="{C02AF308-EE0C-4E51-8181-AB33F4FFE8FD}" destId="{CE037680-0C14-469B-BF86-7F82E62C0CB7}" srcOrd="0" destOrd="0" parTransId="{83E1249C-AFE8-4F15-ABDE-0A681657C56C}" sibTransId="{C960CD13-FF03-4D47-905E-26B792B8D177}"/>
    <dgm:cxn modelId="{CF2C52D8-AA90-476E-933A-A1A1AF8D2B12}" srcId="{94D417AC-02B1-4284-BBEB-388491CA52F6}" destId="{2093381B-6D9D-47C0-8128-B6FA0E2863CE}" srcOrd="0" destOrd="0" parTransId="{2A3547FB-5AB1-440A-9407-CB09DDC7B2B5}" sibTransId="{9378C314-054C-468F-9130-746BC5A0E92D}"/>
    <dgm:cxn modelId="{1322ED08-4B26-411C-8CAA-1BBBCB46763D}" type="presOf" srcId="{D6B36154-856C-42B6-8B75-EAF796279608}" destId="{34BE73E2-1F21-4A6B-8368-CC3CEBEF0D48}" srcOrd="0" destOrd="0" presId="urn:microsoft.com/office/officeart/2009/layout/CircleArrowProcess"/>
    <dgm:cxn modelId="{DAD2C178-D662-4170-93A5-02F769BA769D}" srcId="{C02AF308-EE0C-4E51-8181-AB33F4FFE8FD}" destId="{82FF6F3A-48E2-4271-83E1-0B3E7D1F6BC3}" srcOrd="1" destOrd="0" parTransId="{B0128B1B-49A1-4F0C-83E3-128BA3541F67}" sibTransId="{EC7B50BF-DCC0-44A9-9760-03C8B96767D9}"/>
    <dgm:cxn modelId="{1908E593-E06F-4793-A273-B729E2AF318D}" type="presOf" srcId="{82FF6F3A-48E2-4271-83E1-0B3E7D1F6BC3}" destId="{A8895934-D450-4E53-9E3A-B4F9140148F6}" srcOrd="0" destOrd="0" presId="urn:microsoft.com/office/officeart/2009/layout/CircleArrowProcess"/>
    <dgm:cxn modelId="{B2D6E7A6-5F45-4D3C-AEFA-9FA601C1D90E}" srcId="{CE037680-0C14-469B-BF86-7F82E62C0CB7}" destId="{D6B36154-856C-42B6-8B75-EAF796279608}" srcOrd="0" destOrd="0" parTransId="{78A9A48C-8A70-4ADB-B77E-A77CCC2B2437}" sibTransId="{75DA6B77-F2C9-4CF9-8E18-05E649A6D1D9}"/>
    <dgm:cxn modelId="{29C61B09-0430-430A-A5F5-B870706D1D03}" type="presParOf" srcId="{F069022E-1F90-4227-9FCB-D4EE1EDDBCAF}" destId="{C61A785E-8239-45F2-B366-726323B1ABC2}" srcOrd="0" destOrd="0" presId="urn:microsoft.com/office/officeart/2009/layout/CircleArrowProcess"/>
    <dgm:cxn modelId="{DAF6DF1C-2FFB-4D18-AB0E-E887A2A2C2B2}" type="presParOf" srcId="{C61A785E-8239-45F2-B366-726323B1ABC2}" destId="{A9D81529-09C0-400A-AC0A-9448C7AA96D4}" srcOrd="0" destOrd="0" presId="urn:microsoft.com/office/officeart/2009/layout/CircleArrowProcess"/>
    <dgm:cxn modelId="{5FE75ED1-C6E7-4690-A5B9-7F3284C9EFDE}" type="presParOf" srcId="{F069022E-1F90-4227-9FCB-D4EE1EDDBCAF}" destId="{34BE73E2-1F21-4A6B-8368-CC3CEBEF0D48}" srcOrd="1" destOrd="0" presId="urn:microsoft.com/office/officeart/2009/layout/CircleArrowProcess"/>
    <dgm:cxn modelId="{AAC414A0-B3C4-461E-AA62-6C2D769002DF}" type="presParOf" srcId="{F069022E-1F90-4227-9FCB-D4EE1EDDBCAF}" destId="{55321390-5F90-4FCE-A115-48DF3EF1337E}" srcOrd="2" destOrd="0" presId="urn:microsoft.com/office/officeart/2009/layout/CircleArrowProcess"/>
    <dgm:cxn modelId="{C12E0DFB-18B9-412B-A8F9-D2258C34646D}" type="presParOf" srcId="{F069022E-1F90-4227-9FCB-D4EE1EDDBCAF}" destId="{E7406150-7A8E-46FB-AA99-16F477FE6780}" srcOrd="3" destOrd="0" presId="urn:microsoft.com/office/officeart/2009/layout/CircleArrowProcess"/>
    <dgm:cxn modelId="{22C13AB9-55FC-43E5-9D2E-74537BFD1121}" type="presParOf" srcId="{E7406150-7A8E-46FB-AA99-16F477FE6780}" destId="{7594F2CC-EC6B-4014-BF0E-73A98A8CABCE}" srcOrd="0" destOrd="0" presId="urn:microsoft.com/office/officeart/2009/layout/CircleArrowProcess"/>
    <dgm:cxn modelId="{D9422FD3-772B-4B58-834B-24933D19E80E}" type="presParOf" srcId="{F069022E-1F90-4227-9FCB-D4EE1EDDBCAF}" destId="{ADE1EA5F-A8AB-408A-BD95-3AC759146DF7}" srcOrd="4" destOrd="0" presId="urn:microsoft.com/office/officeart/2009/layout/CircleArrowProcess"/>
    <dgm:cxn modelId="{D0E0CEC2-F730-4277-9471-2768732246A2}" type="presParOf" srcId="{F069022E-1F90-4227-9FCB-D4EE1EDDBCAF}" destId="{A8895934-D450-4E53-9E3A-B4F9140148F6}" srcOrd="5" destOrd="0" presId="urn:microsoft.com/office/officeart/2009/layout/CircleArrowProcess"/>
    <dgm:cxn modelId="{16FDC404-EB9F-4F9F-A860-1711D1672E8C}" type="presParOf" srcId="{F069022E-1F90-4227-9FCB-D4EE1EDDBCAF}" destId="{97548B2B-5F03-4097-B660-803A8DD9A141}" srcOrd="6" destOrd="0" presId="urn:microsoft.com/office/officeart/2009/layout/CircleArrowProcess"/>
    <dgm:cxn modelId="{043FD730-15C7-436F-9B42-AE414BCA7C63}" type="presParOf" srcId="{97548B2B-5F03-4097-B660-803A8DD9A141}" destId="{9109EC07-C29A-45E9-B9E9-FCB6B0221074}" srcOrd="0" destOrd="0" presId="urn:microsoft.com/office/officeart/2009/layout/CircleArrowProcess"/>
    <dgm:cxn modelId="{15D106AA-CC72-4002-8209-1AC5AD25AB6D}" type="presParOf" srcId="{F069022E-1F90-4227-9FCB-D4EE1EDDBCAF}" destId="{774E88C8-0B9F-4954-B2AE-B35F5E6C46C5}" srcOrd="7" destOrd="0" presId="urn:microsoft.com/office/officeart/2009/layout/CircleArrowProcess"/>
    <dgm:cxn modelId="{165EB10D-13DF-4F7E-9AD9-1013FC1A17F9}" type="presParOf" srcId="{F069022E-1F90-4227-9FCB-D4EE1EDDBCAF}" destId="{AA427B7D-C8D5-4159-836E-01E8E38359CD}" srcOrd="8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5CB9843-505B-4505-80C4-87DB6A6C68FE}" type="doc">
      <dgm:prSet loTypeId="urn:microsoft.com/office/officeart/2005/8/layout/balance1" loCatId="relationship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0603C7C7-EF3A-4D32-BC1B-F909F12F615B}">
      <dgm:prSet phldrT="[Texto]" custT="1"/>
      <dgm:spPr/>
      <dgm:t>
        <a:bodyPr/>
        <a:lstStyle/>
        <a:p>
          <a:r>
            <a:rPr lang="es-ES" sz="2000" dirty="0" smtClean="0"/>
            <a:t>Instrumentales</a:t>
          </a:r>
          <a:endParaRPr lang="es-ES" sz="2000" dirty="0"/>
        </a:p>
      </dgm:t>
    </dgm:pt>
    <dgm:pt modelId="{D29A48E9-8021-402B-96C5-8C84AD79D831}" type="parTrans" cxnId="{20C37166-130C-40F8-9951-52C9FDC2D30C}">
      <dgm:prSet/>
      <dgm:spPr/>
      <dgm:t>
        <a:bodyPr/>
        <a:lstStyle/>
        <a:p>
          <a:endParaRPr lang="es-ES"/>
        </a:p>
      </dgm:t>
    </dgm:pt>
    <dgm:pt modelId="{34FC35E2-F2A6-43C2-9EDE-B42D4E20DF84}" type="sibTrans" cxnId="{20C37166-130C-40F8-9951-52C9FDC2D30C}">
      <dgm:prSet/>
      <dgm:spPr/>
      <dgm:t>
        <a:bodyPr/>
        <a:lstStyle/>
        <a:p>
          <a:endParaRPr lang="es-ES"/>
        </a:p>
      </dgm:t>
    </dgm:pt>
    <dgm:pt modelId="{853C9D02-B443-461A-9723-391E7DDE3E86}">
      <dgm:prSet phldrT="[Texto]" custT="1"/>
      <dgm:spPr/>
      <dgm:t>
        <a:bodyPr/>
        <a:lstStyle/>
        <a:p>
          <a:r>
            <a:rPr lang="es-ES" sz="1600" dirty="0" smtClean="0"/>
            <a:t>Precisión</a:t>
          </a:r>
          <a:endParaRPr lang="es-ES" sz="1600" dirty="0"/>
        </a:p>
      </dgm:t>
    </dgm:pt>
    <dgm:pt modelId="{F4BA2404-8C33-4816-8168-12F7F008FD95}" type="parTrans" cxnId="{4787261E-5EE9-4E93-89A8-869189FE4CA0}">
      <dgm:prSet/>
      <dgm:spPr/>
      <dgm:t>
        <a:bodyPr/>
        <a:lstStyle/>
        <a:p>
          <a:endParaRPr lang="es-ES"/>
        </a:p>
      </dgm:t>
    </dgm:pt>
    <dgm:pt modelId="{2A7747FA-A74F-49BA-9A33-5C72E9799CFF}" type="sibTrans" cxnId="{4787261E-5EE9-4E93-89A8-869189FE4CA0}">
      <dgm:prSet/>
      <dgm:spPr/>
      <dgm:t>
        <a:bodyPr/>
        <a:lstStyle/>
        <a:p>
          <a:endParaRPr lang="es-ES"/>
        </a:p>
      </dgm:t>
    </dgm:pt>
    <dgm:pt modelId="{151550A0-D75B-41FD-9B80-5B35BE0A5D9B}">
      <dgm:prSet phldrT="[Texto]" custT="1"/>
      <dgm:spPr/>
      <dgm:t>
        <a:bodyPr/>
        <a:lstStyle/>
        <a:p>
          <a:r>
            <a:rPr lang="es-ES" sz="2000" dirty="0" smtClean="0"/>
            <a:t>Accidentales</a:t>
          </a:r>
          <a:endParaRPr lang="es-ES" sz="2000" dirty="0"/>
        </a:p>
      </dgm:t>
    </dgm:pt>
    <dgm:pt modelId="{4DB31D7B-074E-46AB-AC1F-04A89AAB2402}" type="parTrans" cxnId="{6ED39B50-E788-4FFF-A602-BA8BD8F513A7}">
      <dgm:prSet/>
      <dgm:spPr/>
      <dgm:t>
        <a:bodyPr/>
        <a:lstStyle/>
        <a:p>
          <a:endParaRPr lang="es-ES"/>
        </a:p>
      </dgm:t>
    </dgm:pt>
    <dgm:pt modelId="{3478DD08-3A5E-4B04-9C59-3EC1B25C3333}" type="sibTrans" cxnId="{6ED39B50-E788-4FFF-A602-BA8BD8F513A7}">
      <dgm:prSet/>
      <dgm:spPr/>
      <dgm:t>
        <a:bodyPr/>
        <a:lstStyle/>
        <a:p>
          <a:endParaRPr lang="es-ES"/>
        </a:p>
      </dgm:t>
    </dgm:pt>
    <dgm:pt modelId="{D7BC4ED9-C14D-4E05-AB26-15F84792B443}">
      <dgm:prSet phldrT="[Texto]" custT="1"/>
      <dgm:spPr/>
      <dgm:t>
        <a:bodyPr/>
        <a:lstStyle/>
        <a:p>
          <a:r>
            <a:rPr lang="es-ES" sz="1600" dirty="0" smtClean="0"/>
            <a:t>Se reduce repitiendo</a:t>
          </a:r>
          <a:endParaRPr lang="es-ES" sz="1600" dirty="0"/>
        </a:p>
      </dgm:t>
    </dgm:pt>
    <dgm:pt modelId="{3D8E6CA1-A5E4-40CC-A591-A487040C3444}" type="parTrans" cxnId="{AEECEFD6-3928-475E-A4BC-A2F16B4AC1F8}">
      <dgm:prSet/>
      <dgm:spPr/>
      <dgm:t>
        <a:bodyPr/>
        <a:lstStyle/>
        <a:p>
          <a:endParaRPr lang="es-ES"/>
        </a:p>
      </dgm:t>
    </dgm:pt>
    <dgm:pt modelId="{1D8D884C-5CC3-45F9-B3D9-1FBF6C3D9277}" type="sibTrans" cxnId="{AEECEFD6-3928-475E-A4BC-A2F16B4AC1F8}">
      <dgm:prSet/>
      <dgm:spPr/>
      <dgm:t>
        <a:bodyPr/>
        <a:lstStyle/>
        <a:p>
          <a:endParaRPr lang="es-ES"/>
        </a:p>
      </dgm:t>
    </dgm:pt>
    <dgm:pt modelId="{CEDCB948-096A-4E40-9B76-91B18D4E2BA8}">
      <dgm:prSet phldrT="[Texto]" custT="1"/>
      <dgm:spPr/>
      <dgm:t>
        <a:bodyPr/>
        <a:lstStyle/>
        <a:p>
          <a:r>
            <a:rPr lang="es-ES" sz="1600" dirty="0" smtClean="0"/>
            <a:t>Se calcula la media</a:t>
          </a:r>
          <a:endParaRPr lang="es-ES" sz="1600" dirty="0"/>
        </a:p>
      </dgm:t>
    </dgm:pt>
    <dgm:pt modelId="{5C6EC334-ABF5-4215-A149-F2C343E28F33}" type="parTrans" cxnId="{C2CBEE77-FA2E-4F9F-BCCC-4D760815C098}">
      <dgm:prSet/>
      <dgm:spPr/>
      <dgm:t>
        <a:bodyPr/>
        <a:lstStyle/>
        <a:p>
          <a:endParaRPr lang="es-ES"/>
        </a:p>
      </dgm:t>
    </dgm:pt>
    <dgm:pt modelId="{7B840604-4F5F-420E-856F-BD2A12A725A2}" type="sibTrans" cxnId="{C2CBEE77-FA2E-4F9F-BCCC-4D760815C098}">
      <dgm:prSet/>
      <dgm:spPr/>
      <dgm:t>
        <a:bodyPr/>
        <a:lstStyle/>
        <a:p>
          <a:endParaRPr lang="es-ES"/>
        </a:p>
      </dgm:t>
    </dgm:pt>
    <dgm:pt modelId="{DC292FC4-4000-4AD2-8FDB-5BEAA9E6942F}">
      <dgm:prSet phldrT="[Texto]" custT="1"/>
      <dgm:spPr/>
      <dgm:t>
        <a:bodyPr/>
        <a:lstStyle/>
        <a:p>
          <a:r>
            <a:rPr lang="es-ES" sz="1600" dirty="0" smtClean="0"/>
            <a:t>Se desprecian los valores que se separan</a:t>
          </a:r>
          <a:endParaRPr lang="es-ES" sz="1600" dirty="0"/>
        </a:p>
      </dgm:t>
    </dgm:pt>
    <dgm:pt modelId="{972D1B8F-3222-474F-9206-3D11A9BEFA42}" type="parTrans" cxnId="{1C293C9D-E207-49B4-9176-A8D8C602E602}">
      <dgm:prSet/>
      <dgm:spPr/>
      <dgm:t>
        <a:bodyPr/>
        <a:lstStyle/>
        <a:p>
          <a:endParaRPr lang="es-ES"/>
        </a:p>
      </dgm:t>
    </dgm:pt>
    <dgm:pt modelId="{B8588662-7BF5-4579-9123-84E640DBCA22}" type="sibTrans" cxnId="{1C293C9D-E207-49B4-9176-A8D8C602E602}">
      <dgm:prSet/>
      <dgm:spPr/>
      <dgm:t>
        <a:bodyPr/>
        <a:lstStyle/>
        <a:p>
          <a:endParaRPr lang="es-ES"/>
        </a:p>
      </dgm:t>
    </dgm:pt>
    <dgm:pt modelId="{1D2B0725-8045-4E02-8BFB-121020AD4145}">
      <dgm:prSet phldrT="[Texto]" custT="1"/>
      <dgm:spPr/>
      <dgm:t>
        <a:bodyPr/>
        <a:lstStyle/>
        <a:p>
          <a:r>
            <a:rPr lang="es-ES" sz="1600" dirty="0" smtClean="0"/>
            <a:t>Exactitud</a:t>
          </a:r>
          <a:endParaRPr lang="es-ES" sz="1600" dirty="0"/>
        </a:p>
      </dgm:t>
    </dgm:pt>
    <dgm:pt modelId="{9EEF15EB-2BCE-4B31-AC3C-BF3A3A55AD9E}" type="parTrans" cxnId="{FF9A815B-D799-4F35-BBB8-D8138B2D1FAD}">
      <dgm:prSet/>
      <dgm:spPr/>
      <dgm:t>
        <a:bodyPr/>
        <a:lstStyle/>
        <a:p>
          <a:endParaRPr lang="es-ES"/>
        </a:p>
      </dgm:t>
    </dgm:pt>
    <dgm:pt modelId="{D3028EAF-61BA-4BD8-A393-0009B110D27A}" type="sibTrans" cxnId="{FF9A815B-D799-4F35-BBB8-D8138B2D1FAD}">
      <dgm:prSet/>
      <dgm:spPr/>
      <dgm:t>
        <a:bodyPr/>
        <a:lstStyle/>
        <a:p>
          <a:endParaRPr lang="es-ES"/>
        </a:p>
      </dgm:t>
    </dgm:pt>
    <dgm:pt modelId="{D93D28D2-D163-4B92-BD7B-B1365199D974}" type="pres">
      <dgm:prSet presAssocID="{C5CB9843-505B-4505-80C4-87DB6A6C68FE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3A83B14-7427-44BE-99CE-99EA6EBAA441}" type="pres">
      <dgm:prSet presAssocID="{C5CB9843-505B-4505-80C4-87DB6A6C68FE}" presName="dummyMaxCanvas" presStyleCnt="0"/>
      <dgm:spPr/>
    </dgm:pt>
    <dgm:pt modelId="{3716F6CC-0684-468E-9288-1C4B7BC8E104}" type="pres">
      <dgm:prSet presAssocID="{C5CB9843-505B-4505-80C4-87DB6A6C68FE}" presName="parentComposite" presStyleCnt="0"/>
      <dgm:spPr/>
    </dgm:pt>
    <dgm:pt modelId="{A0CF57C0-DBCD-44F7-904D-DD828EE57B75}" type="pres">
      <dgm:prSet presAssocID="{C5CB9843-505B-4505-80C4-87DB6A6C68FE}" presName="parent1" presStyleLbl="alignAccFollowNode1" presStyleIdx="0" presStyleCnt="4" custScaleX="126201">
        <dgm:presLayoutVars>
          <dgm:chMax val="4"/>
        </dgm:presLayoutVars>
      </dgm:prSet>
      <dgm:spPr/>
      <dgm:t>
        <a:bodyPr/>
        <a:lstStyle/>
        <a:p>
          <a:endParaRPr lang="es-ES"/>
        </a:p>
      </dgm:t>
    </dgm:pt>
    <dgm:pt modelId="{81AA3FAE-AF53-4540-A979-D16016308A0B}" type="pres">
      <dgm:prSet presAssocID="{C5CB9843-505B-4505-80C4-87DB6A6C68FE}" presName="parent2" presStyleLbl="alignAccFollowNode1" presStyleIdx="1" presStyleCnt="4" custScaleX="126201">
        <dgm:presLayoutVars>
          <dgm:chMax val="4"/>
        </dgm:presLayoutVars>
      </dgm:prSet>
      <dgm:spPr/>
      <dgm:t>
        <a:bodyPr/>
        <a:lstStyle/>
        <a:p>
          <a:endParaRPr lang="es-ES"/>
        </a:p>
      </dgm:t>
    </dgm:pt>
    <dgm:pt modelId="{31D86F08-07DE-4F48-9FA6-C034FBC0EFD7}" type="pres">
      <dgm:prSet presAssocID="{C5CB9843-505B-4505-80C4-87DB6A6C68FE}" presName="childrenComposite" presStyleCnt="0"/>
      <dgm:spPr/>
    </dgm:pt>
    <dgm:pt modelId="{4475B2B0-2179-4557-B573-462A65C1BADF}" type="pres">
      <dgm:prSet presAssocID="{C5CB9843-505B-4505-80C4-87DB6A6C68FE}" presName="dummyMaxCanvas_ChildArea" presStyleCnt="0"/>
      <dgm:spPr/>
    </dgm:pt>
    <dgm:pt modelId="{D0D0A1A0-7BF0-49DC-AE6A-6B8A36E00104}" type="pres">
      <dgm:prSet presAssocID="{C5CB9843-505B-4505-80C4-87DB6A6C68FE}" presName="fulcrum" presStyleLbl="alignAccFollowNode1" presStyleIdx="2" presStyleCnt="4"/>
      <dgm:spPr/>
    </dgm:pt>
    <dgm:pt modelId="{A65842A5-7477-466C-965F-DCA4CB82DB8C}" type="pres">
      <dgm:prSet presAssocID="{C5CB9843-505B-4505-80C4-87DB6A6C68FE}" presName="balance_23" presStyleLbl="alignAccFollowNode1" presStyleIdx="3" presStyleCnt="4">
        <dgm:presLayoutVars>
          <dgm:bulletEnabled val="1"/>
        </dgm:presLayoutVars>
      </dgm:prSet>
      <dgm:spPr/>
    </dgm:pt>
    <dgm:pt modelId="{433953A1-D089-4613-9A8B-D92E60190BCD}" type="pres">
      <dgm:prSet presAssocID="{C5CB9843-505B-4505-80C4-87DB6A6C68FE}" presName="right_23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A93615C-FFC3-4D0E-AC3D-9B9BF3E932F3}" type="pres">
      <dgm:prSet presAssocID="{C5CB9843-505B-4505-80C4-87DB6A6C68FE}" presName="right_23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C79FAC1-298C-49C8-986A-2E3AB1CCC2BA}" type="pres">
      <dgm:prSet presAssocID="{C5CB9843-505B-4505-80C4-87DB6A6C68FE}" presName="right_23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E4ED45D-A7DD-41A0-AA14-B5DC99045A1F}" type="pres">
      <dgm:prSet presAssocID="{C5CB9843-505B-4505-80C4-87DB6A6C68FE}" presName="left_23_1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649B23D-A20D-4F67-9A6E-B8620233BEFA}" type="pres">
      <dgm:prSet presAssocID="{C5CB9843-505B-4505-80C4-87DB6A6C68FE}" presName="left_23_2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F9A815B-D799-4F35-BBB8-D8138B2D1FAD}" srcId="{0603C7C7-EF3A-4D32-BC1B-F909F12F615B}" destId="{1D2B0725-8045-4E02-8BFB-121020AD4145}" srcOrd="1" destOrd="0" parTransId="{9EEF15EB-2BCE-4B31-AC3C-BF3A3A55AD9E}" sibTransId="{D3028EAF-61BA-4BD8-A393-0009B110D27A}"/>
    <dgm:cxn modelId="{2CCA8419-AD43-4472-B95D-F37C5CDDD0DA}" type="presOf" srcId="{D7BC4ED9-C14D-4E05-AB26-15F84792B443}" destId="{433953A1-D089-4613-9A8B-D92E60190BCD}" srcOrd="0" destOrd="0" presId="urn:microsoft.com/office/officeart/2005/8/layout/balance1"/>
    <dgm:cxn modelId="{4787261E-5EE9-4E93-89A8-869189FE4CA0}" srcId="{0603C7C7-EF3A-4D32-BC1B-F909F12F615B}" destId="{853C9D02-B443-461A-9723-391E7DDE3E86}" srcOrd="0" destOrd="0" parTransId="{F4BA2404-8C33-4816-8168-12F7F008FD95}" sibTransId="{2A7747FA-A74F-49BA-9A33-5C72E9799CFF}"/>
    <dgm:cxn modelId="{20C37166-130C-40F8-9951-52C9FDC2D30C}" srcId="{C5CB9843-505B-4505-80C4-87DB6A6C68FE}" destId="{0603C7C7-EF3A-4D32-BC1B-F909F12F615B}" srcOrd="0" destOrd="0" parTransId="{D29A48E9-8021-402B-96C5-8C84AD79D831}" sibTransId="{34FC35E2-F2A6-43C2-9EDE-B42D4E20DF84}"/>
    <dgm:cxn modelId="{98FA3D89-E898-4A15-A737-3983221F4DDB}" type="presOf" srcId="{CEDCB948-096A-4E40-9B76-91B18D4E2BA8}" destId="{6A93615C-FFC3-4D0E-AC3D-9B9BF3E932F3}" srcOrd="0" destOrd="0" presId="urn:microsoft.com/office/officeart/2005/8/layout/balance1"/>
    <dgm:cxn modelId="{6F820F1D-581A-4B1C-B7C7-DD2D64D13792}" type="presOf" srcId="{151550A0-D75B-41FD-9B80-5B35BE0A5D9B}" destId="{81AA3FAE-AF53-4540-A979-D16016308A0B}" srcOrd="0" destOrd="0" presId="urn:microsoft.com/office/officeart/2005/8/layout/balance1"/>
    <dgm:cxn modelId="{AEECEFD6-3928-475E-A4BC-A2F16B4AC1F8}" srcId="{151550A0-D75B-41FD-9B80-5B35BE0A5D9B}" destId="{D7BC4ED9-C14D-4E05-AB26-15F84792B443}" srcOrd="0" destOrd="0" parTransId="{3D8E6CA1-A5E4-40CC-A591-A487040C3444}" sibTransId="{1D8D884C-5CC3-45F9-B3D9-1FBF6C3D9277}"/>
    <dgm:cxn modelId="{1C293C9D-E207-49B4-9176-A8D8C602E602}" srcId="{151550A0-D75B-41FD-9B80-5B35BE0A5D9B}" destId="{DC292FC4-4000-4AD2-8FDB-5BEAA9E6942F}" srcOrd="2" destOrd="0" parTransId="{972D1B8F-3222-474F-9206-3D11A9BEFA42}" sibTransId="{B8588662-7BF5-4579-9123-84E640DBCA22}"/>
    <dgm:cxn modelId="{C2CBEE77-FA2E-4F9F-BCCC-4D760815C098}" srcId="{151550A0-D75B-41FD-9B80-5B35BE0A5D9B}" destId="{CEDCB948-096A-4E40-9B76-91B18D4E2BA8}" srcOrd="1" destOrd="0" parTransId="{5C6EC334-ABF5-4215-A149-F2C343E28F33}" sibTransId="{7B840604-4F5F-420E-856F-BD2A12A725A2}"/>
    <dgm:cxn modelId="{CAD63095-9202-4271-A0E8-670111480D17}" type="presOf" srcId="{1D2B0725-8045-4E02-8BFB-121020AD4145}" destId="{D649B23D-A20D-4F67-9A6E-B8620233BEFA}" srcOrd="0" destOrd="0" presId="urn:microsoft.com/office/officeart/2005/8/layout/balance1"/>
    <dgm:cxn modelId="{EBD596F4-315D-4550-84CD-E7C8C4935F39}" type="presOf" srcId="{C5CB9843-505B-4505-80C4-87DB6A6C68FE}" destId="{D93D28D2-D163-4B92-BD7B-B1365199D974}" srcOrd="0" destOrd="0" presId="urn:microsoft.com/office/officeart/2005/8/layout/balance1"/>
    <dgm:cxn modelId="{6ED39B50-E788-4FFF-A602-BA8BD8F513A7}" srcId="{C5CB9843-505B-4505-80C4-87DB6A6C68FE}" destId="{151550A0-D75B-41FD-9B80-5B35BE0A5D9B}" srcOrd="1" destOrd="0" parTransId="{4DB31D7B-074E-46AB-AC1F-04A89AAB2402}" sibTransId="{3478DD08-3A5E-4B04-9C59-3EC1B25C3333}"/>
    <dgm:cxn modelId="{C089BFCE-40ED-4C89-9D41-E1C626801ECE}" type="presOf" srcId="{0603C7C7-EF3A-4D32-BC1B-F909F12F615B}" destId="{A0CF57C0-DBCD-44F7-904D-DD828EE57B75}" srcOrd="0" destOrd="0" presId="urn:microsoft.com/office/officeart/2005/8/layout/balance1"/>
    <dgm:cxn modelId="{3DABFD07-6CF6-4527-9701-CA7D5E2E1A32}" type="presOf" srcId="{853C9D02-B443-461A-9723-391E7DDE3E86}" destId="{7E4ED45D-A7DD-41A0-AA14-B5DC99045A1F}" srcOrd="0" destOrd="0" presId="urn:microsoft.com/office/officeart/2005/8/layout/balance1"/>
    <dgm:cxn modelId="{FE63C78D-0CDF-4A69-935E-538DFB71AC15}" type="presOf" srcId="{DC292FC4-4000-4AD2-8FDB-5BEAA9E6942F}" destId="{EC79FAC1-298C-49C8-986A-2E3AB1CCC2BA}" srcOrd="0" destOrd="0" presId="urn:microsoft.com/office/officeart/2005/8/layout/balance1"/>
    <dgm:cxn modelId="{2B789258-4C50-47AB-9688-0B8426E7CA8D}" type="presParOf" srcId="{D93D28D2-D163-4B92-BD7B-B1365199D974}" destId="{D3A83B14-7427-44BE-99CE-99EA6EBAA441}" srcOrd="0" destOrd="0" presId="urn:microsoft.com/office/officeart/2005/8/layout/balance1"/>
    <dgm:cxn modelId="{02CB6C7C-4B30-4C57-ACD2-1DEEFE39E7C9}" type="presParOf" srcId="{D93D28D2-D163-4B92-BD7B-B1365199D974}" destId="{3716F6CC-0684-468E-9288-1C4B7BC8E104}" srcOrd="1" destOrd="0" presId="urn:microsoft.com/office/officeart/2005/8/layout/balance1"/>
    <dgm:cxn modelId="{BB835409-329D-401B-B075-C32BB04AD05A}" type="presParOf" srcId="{3716F6CC-0684-468E-9288-1C4B7BC8E104}" destId="{A0CF57C0-DBCD-44F7-904D-DD828EE57B75}" srcOrd="0" destOrd="0" presId="urn:microsoft.com/office/officeart/2005/8/layout/balance1"/>
    <dgm:cxn modelId="{055476CE-EA57-4798-8121-6AB14CF380A2}" type="presParOf" srcId="{3716F6CC-0684-468E-9288-1C4B7BC8E104}" destId="{81AA3FAE-AF53-4540-A979-D16016308A0B}" srcOrd="1" destOrd="0" presId="urn:microsoft.com/office/officeart/2005/8/layout/balance1"/>
    <dgm:cxn modelId="{2B435FA6-F6E5-4DD4-8545-4912C980C757}" type="presParOf" srcId="{D93D28D2-D163-4B92-BD7B-B1365199D974}" destId="{31D86F08-07DE-4F48-9FA6-C034FBC0EFD7}" srcOrd="2" destOrd="0" presId="urn:microsoft.com/office/officeart/2005/8/layout/balance1"/>
    <dgm:cxn modelId="{2F4CA693-FAC5-4DEA-B59A-00B477C62125}" type="presParOf" srcId="{31D86F08-07DE-4F48-9FA6-C034FBC0EFD7}" destId="{4475B2B0-2179-4557-B573-462A65C1BADF}" srcOrd="0" destOrd="0" presId="urn:microsoft.com/office/officeart/2005/8/layout/balance1"/>
    <dgm:cxn modelId="{96D569D0-73F7-4C1E-B7DB-A91456BFAED8}" type="presParOf" srcId="{31D86F08-07DE-4F48-9FA6-C034FBC0EFD7}" destId="{D0D0A1A0-7BF0-49DC-AE6A-6B8A36E00104}" srcOrd="1" destOrd="0" presId="urn:microsoft.com/office/officeart/2005/8/layout/balance1"/>
    <dgm:cxn modelId="{569024BF-9916-48F8-AB2B-CE83BD636CC6}" type="presParOf" srcId="{31D86F08-07DE-4F48-9FA6-C034FBC0EFD7}" destId="{A65842A5-7477-466C-965F-DCA4CB82DB8C}" srcOrd="2" destOrd="0" presId="urn:microsoft.com/office/officeart/2005/8/layout/balance1"/>
    <dgm:cxn modelId="{DEA490E5-D276-4163-B144-32440297E0E5}" type="presParOf" srcId="{31D86F08-07DE-4F48-9FA6-C034FBC0EFD7}" destId="{433953A1-D089-4613-9A8B-D92E60190BCD}" srcOrd="3" destOrd="0" presId="urn:microsoft.com/office/officeart/2005/8/layout/balance1"/>
    <dgm:cxn modelId="{318F3473-41BA-4214-8AFC-9775B4CF753B}" type="presParOf" srcId="{31D86F08-07DE-4F48-9FA6-C034FBC0EFD7}" destId="{6A93615C-FFC3-4D0E-AC3D-9B9BF3E932F3}" srcOrd="4" destOrd="0" presId="urn:microsoft.com/office/officeart/2005/8/layout/balance1"/>
    <dgm:cxn modelId="{1D99D62E-CFC9-4597-B3A4-DCA7F74E8CF0}" type="presParOf" srcId="{31D86F08-07DE-4F48-9FA6-C034FBC0EFD7}" destId="{EC79FAC1-298C-49C8-986A-2E3AB1CCC2BA}" srcOrd="5" destOrd="0" presId="urn:microsoft.com/office/officeart/2005/8/layout/balance1"/>
    <dgm:cxn modelId="{60DF6A41-2BCB-42CE-910D-DEBC6D6FE889}" type="presParOf" srcId="{31D86F08-07DE-4F48-9FA6-C034FBC0EFD7}" destId="{7E4ED45D-A7DD-41A0-AA14-B5DC99045A1F}" srcOrd="6" destOrd="0" presId="urn:microsoft.com/office/officeart/2005/8/layout/balance1"/>
    <dgm:cxn modelId="{E1F86A31-CD29-4EE0-870D-97E1B3992F22}" type="presParOf" srcId="{31D86F08-07DE-4F48-9FA6-C034FBC0EFD7}" destId="{D649B23D-A20D-4F67-9A6E-B8620233BEFA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FB0346-0EBE-4898-B3B7-03B2E3DF0DAF}">
      <dsp:nvSpPr>
        <dsp:cNvPr id="0" name=""/>
        <dsp:cNvSpPr/>
      </dsp:nvSpPr>
      <dsp:spPr>
        <a:xfrm>
          <a:off x="2451331" y="1386"/>
          <a:ext cx="2198223" cy="10991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Revistas Científicas</a:t>
          </a:r>
          <a:endParaRPr lang="es-ES" sz="2100" kern="1200" dirty="0"/>
        </a:p>
      </dsp:txBody>
      <dsp:txXfrm>
        <a:off x="2483523" y="33578"/>
        <a:ext cx="2133839" cy="1034727"/>
      </dsp:txXfrm>
    </dsp:sp>
    <dsp:sp modelId="{55750892-41E6-43F2-AE25-517186FE6FD5}">
      <dsp:nvSpPr>
        <dsp:cNvPr id="0" name=""/>
        <dsp:cNvSpPr/>
      </dsp:nvSpPr>
      <dsp:spPr>
        <a:xfrm rot="3600000">
          <a:off x="3885053" y="1930949"/>
          <a:ext cx="1146375" cy="384689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700" kern="1200"/>
        </a:p>
      </dsp:txBody>
      <dsp:txXfrm>
        <a:off x="4000460" y="2007887"/>
        <a:ext cx="915561" cy="230813"/>
      </dsp:txXfrm>
    </dsp:sp>
    <dsp:sp modelId="{A8052D80-F22D-4AA9-A941-D378FB6A2041}">
      <dsp:nvSpPr>
        <dsp:cNvPr id="0" name=""/>
        <dsp:cNvSpPr/>
      </dsp:nvSpPr>
      <dsp:spPr>
        <a:xfrm>
          <a:off x="4266927" y="3146091"/>
          <a:ext cx="2198223" cy="10991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Publicaciones de Centros de Investigación</a:t>
          </a:r>
          <a:endParaRPr lang="es-ES" sz="2100" kern="1200" dirty="0"/>
        </a:p>
      </dsp:txBody>
      <dsp:txXfrm>
        <a:off x="4299119" y="3178283"/>
        <a:ext cx="2133839" cy="1034727"/>
      </dsp:txXfrm>
    </dsp:sp>
    <dsp:sp modelId="{21BCEA94-4AFD-44A5-907D-991DB0F11051}">
      <dsp:nvSpPr>
        <dsp:cNvPr id="0" name=""/>
        <dsp:cNvSpPr/>
      </dsp:nvSpPr>
      <dsp:spPr>
        <a:xfrm rot="10800000">
          <a:off x="2977255" y="3503302"/>
          <a:ext cx="1146375" cy="384689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700" kern="1200"/>
        </a:p>
      </dsp:txBody>
      <dsp:txXfrm rot="10800000">
        <a:off x="3092662" y="3580240"/>
        <a:ext cx="915561" cy="230813"/>
      </dsp:txXfrm>
    </dsp:sp>
    <dsp:sp modelId="{D0BA87C4-D003-48FD-B14C-BE5D5167873F}">
      <dsp:nvSpPr>
        <dsp:cNvPr id="0" name=""/>
        <dsp:cNvSpPr/>
      </dsp:nvSpPr>
      <dsp:spPr>
        <a:xfrm>
          <a:off x="635735" y="3146091"/>
          <a:ext cx="2198223" cy="10991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Medios de Comunicación</a:t>
          </a:r>
          <a:endParaRPr lang="es-ES" sz="2100" kern="1200" dirty="0"/>
        </a:p>
      </dsp:txBody>
      <dsp:txXfrm>
        <a:off x="667927" y="3178283"/>
        <a:ext cx="2133839" cy="1034727"/>
      </dsp:txXfrm>
    </dsp:sp>
    <dsp:sp modelId="{94C22281-768A-4F57-B5D7-58B8E5130675}">
      <dsp:nvSpPr>
        <dsp:cNvPr id="0" name=""/>
        <dsp:cNvSpPr/>
      </dsp:nvSpPr>
      <dsp:spPr>
        <a:xfrm rot="18000000">
          <a:off x="2069457" y="1930949"/>
          <a:ext cx="1146375" cy="384689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700" kern="1200"/>
        </a:p>
      </dsp:txBody>
      <dsp:txXfrm>
        <a:off x="2184864" y="2007887"/>
        <a:ext cx="915561" cy="2308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ECE95E-281C-47A3-9C61-B65BEC4672C1}">
      <dsp:nvSpPr>
        <dsp:cNvPr id="0" name=""/>
        <dsp:cNvSpPr/>
      </dsp:nvSpPr>
      <dsp:spPr>
        <a:xfrm>
          <a:off x="12808" y="775809"/>
          <a:ext cx="1710282" cy="8605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Hipótesis</a:t>
          </a:r>
          <a:endParaRPr lang="es-ES" sz="2000" kern="1200" dirty="0"/>
        </a:p>
      </dsp:txBody>
      <dsp:txXfrm>
        <a:off x="12808" y="775809"/>
        <a:ext cx="1710282" cy="573703"/>
      </dsp:txXfrm>
    </dsp:sp>
    <dsp:sp modelId="{957315B9-7132-4CA5-AFB8-C1F0B13742FA}">
      <dsp:nvSpPr>
        <dsp:cNvPr id="0" name=""/>
        <dsp:cNvSpPr/>
      </dsp:nvSpPr>
      <dsp:spPr>
        <a:xfrm>
          <a:off x="354060" y="1550571"/>
          <a:ext cx="1710282" cy="207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Es una suposición sobre un hecho real.</a:t>
          </a:r>
          <a:endParaRPr lang="es-E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Hay que diseñar experimento.</a:t>
          </a:r>
          <a:endParaRPr lang="es-ES" sz="1600" kern="1200" dirty="0"/>
        </a:p>
      </dsp:txBody>
      <dsp:txXfrm>
        <a:off x="404152" y="1600663"/>
        <a:ext cx="1610098" cy="1973416"/>
      </dsp:txXfrm>
    </dsp:sp>
    <dsp:sp modelId="{4FFD4BED-7148-4E6F-B366-8D797BBCFFB9}">
      <dsp:nvSpPr>
        <dsp:cNvPr id="0" name=""/>
        <dsp:cNvSpPr/>
      </dsp:nvSpPr>
      <dsp:spPr>
        <a:xfrm>
          <a:off x="1982364" y="849756"/>
          <a:ext cx="549658" cy="4258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/>
        </a:p>
      </dsp:txBody>
      <dsp:txXfrm>
        <a:off x="1982364" y="934918"/>
        <a:ext cx="421915" cy="255486"/>
      </dsp:txXfrm>
    </dsp:sp>
    <dsp:sp modelId="{9F3456EC-8FBF-4420-95AB-E8D52C2FA665}">
      <dsp:nvSpPr>
        <dsp:cNvPr id="0" name=""/>
        <dsp:cNvSpPr/>
      </dsp:nvSpPr>
      <dsp:spPr>
        <a:xfrm>
          <a:off x="2760182" y="775809"/>
          <a:ext cx="1710282" cy="8605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Ley Científica</a:t>
          </a:r>
          <a:endParaRPr lang="es-ES" sz="2000" kern="1200" dirty="0"/>
        </a:p>
      </dsp:txBody>
      <dsp:txXfrm>
        <a:off x="2760182" y="775809"/>
        <a:ext cx="1710282" cy="573703"/>
      </dsp:txXfrm>
    </dsp:sp>
    <dsp:sp modelId="{CD6BBA76-7D17-4A22-8B29-1847C79C623F}">
      <dsp:nvSpPr>
        <dsp:cNvPr id="0" name=""/>
        <dsp:cNvSpPr/>
      </dsp:nvSpPr>
      <dsp:spPr>
        <a:xfrm>
          <a:off x="3101433" y="1550571"/>
          <a:ext cx="1710282" cy="207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Es una hipótesis confirmada.</a:t>
          </a:r>
          <a:endParaRPr lang="es-E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Establece la relación que existe entre las variables estudiadas.</a:t>
          </a:r>
          <a:endParaRPr lang="es-ES" sz="1600" kern="1200" dirty="0"/>
        </a:p>
      </dsp:txBody>
      <dsp:txXfrm>
        <a:off x="3151525" y="1600663"/>
        <a:ext cx="1610098" cy="1973416"/>
      </dsp:txXfrm>
    </dsp:sp>
    <dsp:sp modelId="{6517E7AD-A6B8-4021-9373-0B528F521A3C}">
      <dsp:nvSpPr>
        <dsp:cNvPr id="0" name=""/>
        <dsp:cNvSpPr/>
      </dsp:nvSpPr>
      <dsp:spPr>
        <a:xfrm>
          <a:off x="4729737" y="849756"/>
          <a:ext cx="549658" cy="4258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/>
        </a:p>
      </dsp:txBody>
      <dsp:txXfrm>
        <a:off x="4729737" y="934918"/>
        <a:ext cx="421915" cy="255486"/>
      </dsp:txXfrm>
    </dsp:sp>
    <dsp:sp modelId="{9C3BB899-8913-431D-8EE5-D08E765F22C5}">
      <dsp:nvSpPr>
        <dsp:cNvPr id="0" name=""/>
        <dsp:cNvSpPr/>
      </dsp:nvSpPr>
      <dsp:spPr>
        <a:xfrm>
          <a:off x="5507555" y="775809"/>
          <a:ext cx="1710282" cy="8605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Teoría</a:t>
          </a:r>
          <a:endParaRPr lang="es-ES" sz="2000" kern="1200" dirty="0"/>
        </a:p>
      </dsp:txBody>
      <dsp:txXfrm>
        <a:off x="5507555" y="775809"/>
        <a:ext cx="1710282" cy="573703"/>
      </dsp:txXfrm>
    </dsp:sp>
    <dsp:sp modelId="{BE06BED4-A084-42A4-A4B5-FD7AF325D3FC}">
      <dsp:nvSpPr>
        <dsp:cNvPr id="0" name=""/>
        <dsp:cNvSpPr/>
      </dsp:nvSpPr>
      <dsp:spPr>
        <a:xfrm>
          <a:off x="5848806" y="1550571"/>
          <a:ext cx="1710282" cy="207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Es una explicación razonable de varias leyes relacionadas.</a:t>
          </a:r>
          <a:endParaRPr lang="es-ES" sz="1600" kern="1200" dirty="0"/>
        </a:p>
      </dsp:txBody>
      <dsp:txXfrm>
        <a:off x="5898898" y="1600663"/>
        <a:ext cx="1610098" cy="19734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659F0F-A12E-4A5F-BA86-ACF2AB04D8C0}">
      <dsp:nvSpPr>
        <dsp:cNvPr id="0" name=""/>
        <dsp:cNvSpPr/>
      </dsp:nvSpPr>
      <dsp:spPr>
        <a:xfrm>
          <a:off x="1742195" y="2032000"/>
          <a:ext cx="534111" cy="10750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7055" y="0"/>
              </a:lnTo>
              <a:lnTo>
                <a:pt x="267055" y="1075095"/>
              </a:lnTo>
              <a:lnTo>
                <a:pt x="534111" y="1075095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1979239" y="2539536"/>
        <a:ext cx="60023" cy="60023"/>
      </dsp:txXfrm>
    </dsp:sp>
    <dsp:sp modelId="{D1163A20-B664-474A-BF78-110F21AB2EC0}">
      <dsp:nvSpPr>
        <dsp:cNvPr id="0" name=""/>
        <dsp:cNvSpPr/>
      </dsp:nvSpPr>
      <dsp:spPr>
        <a:xfrm>
          <a:off x="1742195" y="962311"/>
          <a:ext cx="548418" cy="1069688"/>
        </a:xfrm>
        <a:custGeom>
          <a:avLst/>
          <a:gdLst/>
          <a:ahLst/>
          <a:cxnLst/>
          <a:rect l="0" t="0" r="0" b="0"/>
          <a:pathLst>
            <a:path>
              <a:moveTo>
                <a:pt x="0" y="1069688"/>
              </a:moveTo>
              <a:lnTo>
                <a:pt x="274209" y="1069688"/>
              </a:lnTo>
              <a:lnTo>
                <a:pt x="274209" y="0"/>
              </a:lnTo>
              <a:lnTo>
                <a:pt x="548418" y="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1986352" y="1467103"/>
        <a:ext cx="60104" cy="60104"/>
      </dsp:txXfrm>
    </dsp:sp>
    <dsp:sp modelId="{A30F5626-2016-4843-B167-DE49B29EE76C}">
      <dsp:nvSpPr>
        <dsp:cNvPr id="0" name=""/>
        <dsp:cNvSpPr/>
      </dsp:nvSpPr>
      <dsp:spPr>
        <a:xfrm rot="16200000">
          <a:off x="-671164" y="1646673"/>
          <a:ext cx="4056066" cy="7706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400" kern="1200" dirty="0" smtClean="0"/>
            <a:t>Magnitudes</a:t>
          </a:r>
          <a:endParaRPr lang="es-ES" sz="4400" kern="1200" dirty="0"/>
        </a:p>
      </dsp:txBody>
      <dsp:txXfrm>
        <a:off x="-671164" y="1646673"/>
        <a:ext cx="4056066" cy="770652"/>
      </dsp:txXfrm>
    </dsp:sp>
    <dsp:sp modelId="{60F71A89-BD58-4261-B946-A4003B8B6AA4}">
      <dsp:nvSpPr>
        <dsp:cNvPr id="0" name=""/>
        <dsp:cNvSpPr/>
      </dsp:nvSpPr>
      <dsp:spPr>
        <a:xfrm>
          <a:off x="2290613" y="212146"/>
          <a:ext cx="4310227" cy="150032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es-ES" sz="4000" kern="1200" dirty="0" smtClean="0"/>
            <a:t>Escalares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Número y Unidad: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i="1" kern="1200" dirty="0" smtClean="0"/>
            <a:t>Masa (M), tiempo (T),..</a:t>
          </a:r>
          <a:endParaRPr lang="es-ES" sz="1800" i="1" kern="1200" dirty="0"/>
        </a:p>
      </dsp:txBody>
      <dsp:txXfrm>
        <a:off x="2290613" y="212146"/>
        <a:ext cx="4310227" cy="1500329"/>
      </dsp:txXfrm>
    </dsp:sp>
    <dsp:sp modelId="{9D566A22-C2D7-440E-BD27-3E875B7AF7D6}">
      <dsp:nvSpPr>
        <dsp:cNvPr id="0" name=""/>
        <dsp:cNvSpPr/>
      </dsp:nvSpPr>
      <dsp:spPr>
        <a:xfrm>
          <a:off x="2276306" y="2436550"/>
          <a:ext cx="4310227" cy="134108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es-ES" sz="4000" kern="1200" dirty="0" smtClean="0"/>
            <a:t>Vectoriales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Número, unidad, dirección y sentido: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i="1" kern="1200" dirty="0" smtClean="0"/>
            <a:t>Fuerza (</a:t>
          </a:r>
          <a14:m xmlns:a14="http://schemas.microsoft.com/office/drawing/2010/main">
            <m:oMath xmlns:m="http://schemas.openxmlformats.org/officeDocument/2006/math">
              <m:acc>
                <m:accPr>
                  <m:chr m:val="⃗"/>
                  <m:ctrlPr>
                    <a:rPr lang="es-ES" sz="1800" i="1" kern="1200" smtClean="0">
                      <a:latin typeface="Cambria Math" panose="02040503050406030204" pitchFamily="18" charset="0"/>
                    </a:rPr>
                  </m:ctrlPr>
                </m:accPr>
                <m:e>
                  <m:r>
                    <a:rPr lang="es-ES" sz="1800" b="0" i="1" kern="1200" smtClean="0">
                      <a:latin typeface="Cambria Math" panose="02040503050406030204" pitchFamily="18" charset="0"/>
                    </a:rPr>
                    <m:t>𝐹</m:t>
                  </m:r>
                </m:e>
              </m:acc>
            </m:oMath>
          </a14:m>
          <a:r>
            <a:rPr lang="es-ES" sz="1800" i="1" kern="1200" dirty="0" smtClean="0"/>
            <a:t>), velocidad (</a:t>
          </a:r>
          <a14:m xmlns:a14="http://schemas.microsoft.com/office/drawing/2010/main">
            <m:oMath xmlns:m="http://schemas.openxmlformats.org/officeDocument/2006/math">
              <m:acc>
                <m:accPr>
                  <m:chr m:val="⃗"/>
                  <m:ctrlPr>
                    <a:rPr lang="es-ES" sz="1800" i="1" kern="1200" smtClean="0">
                      <a:latin typeface="Cambria Math" panose="02040503050406030204" pitchFamily="18" charset="0"/>
                    </a:rPr>
                  </m:ctrlPr>
                </m:accPr>
                <m:e>
                  <m:r>
                    <a:rPr lang="es-ES" sz="1800" b="0" i="1" kern="1200" smtClean="0">
                      <a:latin typeface="Cambria Math" panose="02040503050406030204" pitchFamily="18" charset="0"/>
                    </a:rPr>
                    <m:t>𝑣</m:t>
                  </m:r>
                </m:e>
              </m:acc>
            </m:oMath>
          </a14:m>
          <a:r>
            <a:rPr lang="es-ES" sz="1800" i="1" kern="1200" dirty="0" smtClean="0"/>
            <a:t>),… </a:t>
          </a:r>
          <a:endParaRPr lang="es-ES" sz="1800" i="1" kern="1200" dirty="0"/>
        </a:p>
      </dsp:txBody>
      <dsp:txXfrm>
        <a:off x="2276306" y="2436550"/>
        <a:ext cx="4310227" cy="13410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5E4DF1-2ECE-4CD5-9900-1756C367C934}">
      <dsp:nvSpPr>
        <dsp:cNvPr id="0" name=""/>
        <dsp:cNvSpPr/>
      </dsp:nvSpPr>
      <dsp:spPr>
        <a:xfrm rot="5400000">
          <a:off x="5139680" y="-2126411"/>
          <a:ext cx="744493" cy="518769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Menor valor que se puede medir</a:t>
          </a:r>
          <a:endParaRPr lang="es-ES" sz="1600" kern="1200" dirty="0"/>
        </a:p>
      </dsp:txBody>
      <dsp:txXfrm rot="-5400000">
        <a:off x="2918079" y="131533"/>
        <a:ext cx="5151353" cy="671807"/>
      </dsp:txXfrm>
    </dsp:sp>
    <dsp:sp modelId="{B936D2CB-351A-4CB8-A0DC-349050BEA084}">
      <dsp:nvSpPr>
        <dsp:cNvPr id="0" name=""/>
        <dsp:cNvSpPr/>
      </dsp:nvSpPr>
      <dsp:spPr>
        <a:xfrm>
          <a:off x="0" y="2128"/>
          <a:ext cx="2918079" cy="93061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Cota inferior</a:t>
          </a:r>
          <a:endParaRPr lang="es-ES" sz="2400" kern="1200" dirty="0"/>
        </a:p>
      </dsp:txBody>
      <dsp:txXfrm>
        <a:off x="45429" y="47557"/>
        <a:ext cx="2827221" cy="839758"/>
      </dsp:txXfrm>
    </dsp:sp>
    <dsp:sp modelId="{4EC70A6A-25B1-4CDD-8D11-5E97A2E6F1E1}">
      <dsp:nvSpPr>
        <dsp:cNvPr id="0" name=""/>
        <dsp:cNvSpPr/>
      </dsp:nvSpPr>
      <dsp:spPr>
        <a:xfrm rot="5400000">
          <a:off x="5139680" y="-1149263"/>
          <a:ext cx="744493" cy="5187696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Mayor valor que se puede medir</a:t>
          </a:r>
          <a:endParaRPr lang="es-ES" sz="1600" kern="1200" dirty="0"/>
        </a:p>
      </dsp:txBody>
      <dsp:txXfrm rot="-5400000">
        <a:off x="2918079" y="1108681"/>
        <a:ext cx="5151353" cy="671807"/>
      </dsp:txXfrm>
    </dsp:sp>
    <dsp:sp modelId="{09101F00-4593-4F4B-BB5D-257394F3AA53}">
      <dsp:nvSpPr>
        <dsp:cNvPr id="0" name=""/>
        <dsp:cNvSpPr/>
      </dsp:nvSpPr>
      <dsp:spPr>
        <a:xfrm>
          <a:off x="0" y="979275"/>
          <a:ext cx="2918079" cy="930616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Cota superior</a:t>
          </a:r>
          <a:endParaRPr lang="es-ES" sz="2400" kern="1200" dirty="0"/>
        </a:p>
      </dsp:txBody>
      <dsp:txXfrm>
        <a:off x="45429" y="1024704"/>
        <a:ext cx="2827221" cy="839758"/>
      </dsp:txXfrm>
    </dsp:sp>
    <dsp:sp modelId="{6C9C53C6-AFCF-45BA-827A-5F157FA9D09C}">
      <dsp:nvSpPr>
        <dsp:cNvPr id="0" name=""/>
        <dsp:cNvSpPr/>
      </dsp:nvSpPr>
      <dsp:spPr>
        <a:xfrm rot="5400000">
          <a:off x="5139680" y="-172116"/>
          <a:ext cx="744493" cy="5187696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Menor cantidad de variación de la magnitud que se puede medir</a:t>
          </a:r>
          <a:endParaRPr lang="es-E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Se lee en la división más pequeña</a:t>
          </a:r>
          <a:endParaRPr lang="es-ES" sz="1600" kern="1200" dirty="0"/>
        </a:p>
      </dsp:txBody>
      <dsp:txXfrm rot="-5400000">
        <a:off x="2918079" y="2085828"/>
        <a:ext cx="5151353" cy="671807"/>
      </dsp:txXfrm>
    </dsp:sp>
    <dsp:sp modelId="{28271AA2-2CA5-4494-801F-29A981E09747}">
      <dsp:nvSpPr>
        <dsp:cNvPr id="0" name=""/>
        <dsp:cNvSpPr/>
      </dsp:nvSpPr>
      <dsp:spPr>
        <a:xfrm>
          <a:off x="0" y="1956423"/>
          <a:ext cx="2918079" cy="930616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Precisión o sensibilidad</a:t>
          </a:r>
          <a:endParaRPr lang="es-ES" sz="2400" kern="1200" dirty="0"/>
        </a:p>
      </dsp:txBody>
      <dsp:txXfrm>
        <a:off x="45429" y="2001852"/>
        <a:ext cx="2827221" cy="839758"/>
      </dsp:txXfrm>
    </dsp:sp>
    <dsp:sp modelId="{00D41834-59E4-4F86-842F-582AE2692779}">
      <dsp:nvSpPr>
        <dsp:cNvPr id="0" name=""/>
        <dsp:cNvSpPr/>
      </dsp:nvSpPr>
      <dsp:spPr>
        <a:xfrm rot="5400000">
          <a:off x="5139680" y="805030"/>
          <a:ext cx="744493" cy="5187696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Capacidad del instrumento para dar el valor verdadero de la medida</a:t>
          </a:r>
          <a:endParaRPr lang="es-ES" sz="1600" kern="1200" dirty="0"/>
        </a:p>
      </dsp:txBody>
      <dsp:txXfrm rot="-5400000">
        <a:off x="2918079" y="3062975"/>
        <a:ext cx="5151353" cy="671807"/>
      </dsp:txXfrm>
    </dsp:sp>
    <dsp:sp modelId="{1C2FF2C0-2806-4180-B482-55689197DB2A}">
      <dsp:nvSpPr>
        <dsp:cNvPr id="0" name=""/>
        <dsp:cNvSpPr/>
      </dsp:nvSpPr>
      <dsp:spPr>
        <a:xfrm>
          <a:off x="0" y="2933570"/>
          <a:ext cx="2918079" cy="930616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Exactitud</a:t>
          </a:r>
          <a:endParaRPr lang="es-ES" sz="2400" kern="1200" dirty="0"/>
        </a:p>
      </dsp:txBody>
      <dsp:txXfrm>
        <a:off x="45429" y="2978999"/>
        <a:ext cx="2827221" cy="839758"/>
      </dsp:txXfrm>
    </dsp:sp>
    <dsp:sp modelId="{9128C823-76C0-46B4-BBDF-C8A0F950E389}">
      <dsp:nvSpPr>
        <dsp:cNvPr id="0" name=""/>
        <dsp:cNvSpPr/>
      </dsp:nvSpPr>
      <dsp:spPr>
        <a:xfrm rot="5400000">
          <a:off x="5139680" y="1782178"/>
          <a:ext cx="744493" cy="5187696"/>
        </a:xfrm>
        <a:prstGeom prst="round2Same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Capacidad del instrumento para repetir el mismo valor siempre que se mida la misma cantidad</a:t>
          </a:r>
          <a:endParaRPr lang="es-ES" sz="1600" kern="1200" dirty="0"/>
        </a:p>
      </dsp:txBody>
      <dsp:txXfrm rot="-5400000">
        <a:off x="2918079" y="4040123"/>
        <a:ext cx="5151353" cy="671807"/>
      </dsp:txXfrm>
    </dsp:sp>
    <dsp:sp modelId="{53F077FE-D05B-4067-BF7D-E56054A4601B}">
      <dsp:nvSpPr>
        <dsp:cNvPr id="0" name=""/>
        <dsp:cNvSpPr/>
      </dsp:nvSpPr>
      <dsp:spPr>
        <a:xfrm>
          <a:off x="0" y="3910717"/>
          <a:ext cx="2918079" cy="930616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Fiabilidad</a:t>
          </a:r>
          <a:endParaRPr lang="es-ES" sz="2400" kern="1200" dirty="0"/>
        </a:p>
      </dsp:txBody>
      <dsp:txXfrm>
        <a:off x="45429" y="3956146"/>
        <a:ext cx="2827221" cy="83975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D81529-09C0-400A-AC0A-9448C7AA96D4}">
      <dsp:nvSpPr>
        <dsp:cNvPr id="0" name=""/>
        <dsp:cNvSpPr/>
      </dsp:nvSpPr>
      <dsp:spPr>
        <a:xfrm>
          <a:off x="2020031" y="0"/>
          <a:ext cx="2250293" cy="2250635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4BE73E2-1F21-4A6B-8368-CC3CEBEF0D48}">
      <dsp:nvSpPr>
        <dsp:cNvPr id="0" name=""/>
        <dsp:cNvSpPr/>
      </dsp:nvSpPr>
      <dsp:spPr>
        <a:xfrm>
          <a:off x="4423931" y="656599"/>
          <a:ext cx="2186812" cy="9004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Se obtiene aplicando un instrumento a la magnitud</a:t>
          </a:r>
          <a:endParaRPr lang="es-ES" sz="1600" kern="1200" dirty="0"/>
        </a:p>
      </dsp:txBody>
      <dsp:txXfrm>
        <a:off x="4423931" y="656599"/>
        <a:ext cx="2186812" cy="900441"/>
      </dsp:txXfrm>
    </dsp:sp>
    <dsp:sp modelId="{55321390-5F90-4FCE-A115-48DF3EF1337E}">
      <dsp:nvSpPr>
        <dsp:cNvPr id="0" name=""/>
        <dsp:cNvSpPr/>
      </dsp:nvSpPr>
      <dsp:spPr>
        <a:xfrm>
          <a:off x="2382991" y="812547"/>
          <a:ext cx="1519302" cy="6250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Directa</a:t>
          </a:r>
          <a:endParaRPr lang="es-ES" sz="2000" kern="1200" dirty="0"/>
        </a:p>
      </dsp:txBody>
      <dsp:txXfrm>
        <a:off x="2382991" y="812547"/>
        <a:ext cx="1519302" cy="625072"/>
      </dsp:txXfrm>
    </dsp:sp>
    <dsp:sp modelId="{7594F2CC-EC6B-4014-BF0E-73A98A8CABCE}">
      <dsp:nvSpPr>
        <dsp:cNvPr id="0" name=""/>
        <dsp:cNvSpPr/>
      </dsp:nvSpPr>
      <dsp:spPr>
        <a:xfrm>
          <a:off x="1395020" y="1293157"/>
          <a:ext cx="2250293" cy="2250635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DE1EA5F-A8AB-408A-BD95-3AC759146DF7}">
      <dsp:nvSpPr>
        <dsp:cNvPr id="0" name=""/>
        <dsp:cNvSpPr/>
      </dsp:nvSpPr>
      <dsp:spPr>
        <a:xfrm>
          <a:off x="3798497" y="1957236"/>
          <a:ext cx="2186812" cy="9004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Se obtiene mediante cálculo de medidas directas</a:t>
          </a:r>
          <a:endParaRPr lang="es-ES" sz="1600" kern="1200" dirty="0"/>
        </a:p>
      </dsp:txBody>
      <dsp:txXfrm>
        <a:off x="3798497" y="1957236"/>
        <a:ext cx="2186812" cy="900441"/>
      </dsp:txXfrm>
    </dsp:sp>
    <dsp:sp modelId="{A8895934-D450-4E53-9E3A-B4F9140148F6}">
      <dsp:nvSpPr>
        <dsp:cNvPr id="0" name=""/>
        <dsp:cNvSpPr/>
      </dsp:nvSpPr>
      <dsp:spPr>
        <a:xfrm>
          <a:off x="1760515" y="2113184"/>
          <a:ext cx="1519302" cy="6250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Indirecta</a:t>
          </a:r>
          <a:endParaRPr lang="es-ES" sz="2000" kern="1200" dirty="0"/>
        </a:p>
      </dsp:txBody>
      <dsp:txXfrm>
        <a:off x="1760515" y="2113184"/>
        <a:ext cx="1519302" cy="625072"/>
      </dsp:txXfrm>
    </dsp:sp>
    <dsp:sp modelId="{9109EC07-C29A-45E9-B9E9-FCB6B0221074}">
      <dsp:nvSpPr>
        <dsp:cNvPr id="0" name=""/>
        <dsp:cNvSpPr/>
      </dsp:nvSpPr>
      <dsp:spPr>
        <a:xfrm>
          <a:off x="2180193" y="2741062"/>
          <a:ext cx="1933350" cy="1934125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4E88C8-0B9F-4954-B2AE-B35F5E6C46C5}">
      <dsp:nvSpPr>
        <dsp:cNvPr id="0" name=""/>
        <dsp:cNvSpPr/>
      </dsp:nvSpPr>
      <dsp:spPr>
        <a:xfrm>
          <a:off x="4423931" y="3257406"/>
          <a:ext cx="2186812" cy="9004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Dependen de la operación que se haga con las medidas directas</a:t>
          </a:r>
          <a:endParaRPr lang="es-ES" sz="1600" kern="1200" dirty="0"/>
        </a:p>
      </dsp:txBody>
      <dsp:txXfrm>
        <a:off x="4423931" y="3257406"/>
        <a:ext cx="2186812" cy="900441"/>
      </dsp:txXfrm>
    </dsp:sp>
    <dsp:sp modelId="{AA427B7D-C8D5-4159-836E-01E8E38359CD}">
      <dsp:nvSpPr>
        <dsp:cNvPr id="0" name=""/>
        <dsp:cNvSpPr/>
      </dsp:nvSpPr>
      <dsp:spPr>
        <a:xfrm>
          <a:off x="2385949" y="3415692"/>
          <a:ext cx="1519302" cy="6250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Cifras significativas</a:t>
          </a:r>
          <a:endParaRPr lang="es-ES" sz="2000" kern="1200" dirty="0"/>
        </a:p>
      </dsp:txBody>
      <dsp:txXfrm>
        <a:off x="2385949" y="3415692"/>
        <a:ext cx="1519302" cy="6250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CF57C0-DBCD-44F7-904D-DD828EE57B75}">
      <dsp:nvSpPr>
        <dsp:cNvPr id="0" name=""/>
        <dsp:cNvSpPr/>
      </dsp:nvSpPr>
      <dsp:spPr>
        <a:xfrm>
          <a:off x="1490662" y="0"/>
          <a:ext cx="2078609" cy="9150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Instrumentales</a:t>
          </a:r>
          <a:endParaRPr lang="es-ES" sz="2000" kern="1200" dirty="0"/>
        </a:p>
      </dsp:txBody>
      <dsp:txXfrm>
        <a:off x="1517462" y="26800"/>
        <a:ext cx="2025009" cy="861435"/>
      </dsp:txXfrm>
    </dsp:sp>
    <dsp:sp modelId="{81AA3FAE-AF53-4540-A979-D16016308A0B}">
      <dsp:nvSpPr>
        <dsp:cNvPr id="0" name=""/>
        <dsp:cNvSpPr/>
      </dsp:nvSpPr>
      <dsp:spPr>
        <a:xfrm>
          <a:off x="3869753" y="0"/>
          <a:ext cx="2078609" cy="91503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Accidentales</a:t>
          </a:r>
          <a:endParaRPr lang="es-ES" sz="2000" kern="1200" dirty="0"/>
        </a:p>
      </dsp:txBody>
      <dsp:txXfrm>
        <a:off x="3896553" y="26800"/>
        <a:ext cx="2025009" cy="861435"/>
      </dsp:txXfrm>
    </dsp:sp>
    <dsp:sp modelId="{D0D0A1A0-7BF0-49DC-AE6A-6B8A36E00104}">
      <dsp:nvSpPr>
        <dsp:cNvPr id="0" name=""/>
        <dsp:cNvSpPr/>
      </dsp:nvSpPr>
      <dsp:spPr>
        <a:xfrm>
          <a:off x="3376374" y="3888898"/>
          <a:ext cx="686276" cy="686276"/>
        </a:xfrm>
        <a:prstGeom prst="triangl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5842A5-7477-466C-965F-DCA4CB82DB8C}">
      <dsp:nvSpPr>
        <dsp:cNvPr id="0" name=""/>
        <dsp:cNvSpPr/>
      </dsp:nvSpPr>
      <dsp:spPr>
        <a:xfrm rot="240000">
          <a:off x="1660054" y="3594821"/>
          <a:ext cx="4118915" cy="28802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3953A1-D089-4613-9A8B-D92E60190BCD}">
      <dsp:nvSpPr>
        <dsp:cNvPr id="0" name=""/>
        <dsp:cNvSpPr/>
      </dsp:nvSpPr>
      <dsp:spPr>
        <a:xfrm rot="240000">
          <a:off x="4133105" y="2874694"/>
          <a:ext cx="1643408" cy="7656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Se reduce repitiendo</a:t>
          </a:r>
          <a:endParaRPr lang="es-ES" sz="1600" kern="1200" dirty="0"/>
        </a:p>
      </dsp:txBody>
      <dsp:txXfrm>
        <a:off x="4170481" y="2912070"/>
        <a:ext cx="1568656" cy="690908"/>
      </dsp:txXfrm>
    </dsp:sp>
    <dsp:sp modelId="{6A93615C-FFC3-4D0E-AC3D-9B9BF3E932F3}">
      <dsp:nvSpPr>
        <dsp:cNvPr id="0" name=""/>
        <dsp:cNvSpPr/>
      </dsp:nvSpPr>
      <dsp:spPr>
        <a:xfrm rot="240000">
          <a:off x="4192582" y="2051162"/>
          <a:ext cx="1643408" cy="7656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Se calcula la media</a:t>
          </a:r>
          <a:endParaRPr lang="es-ES" sz="1600" kern="1200" dirty="0"/>
        </a:p>
      </dsp:txBody>
      <dsp:txXfrm>
        <a:off x="4229958" y="2088538"/>
        <a:ext cx="1568656" cy="690908"/>
      </dsp:txXfrm>
    </dsp:sp>
    <dsp:sp modelId="{EC79FAC1-298C-49C8-986A-2E3AB1CCC2BA}">
      <dsp:nvSpPr>
        <dsp:cNvPr id="0" name=""/>
        <dsp:cNvSpPr/>
      </dsp:nvSpPr>
      <dsp:spPr>
        <a:xfrm rot="240000">
          <a:off x="4252060" y="1245932"/>
          <a:ext cx="1643408" cy="7656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Se desprecian los valores que se separan</a:t>
          </a:r>
          <a:endParaRPr lang="es-ES" sz="1600" kern="1200" dirty="0"/>
        </a:p>
      </dsp:txBody>
      <dsp:txXfrm>
        <a:off x="4289436" y="1283308"/>
        <a:ext cx="1568656" cy="690908"/>
      </dsp:txXfrm>
    </dsp:sp>
    <dsp:sp modelId="{7E4ED45D-A7DD-41A0-AA14-B5DC99045A1F}">
      <dsp:nvSpPr>
        <dsp:cNvPr id="0" name=""/>
        <dsp:cNvSpPr/>
      </dsp:nvSpPr>
      <dsp:spPr>
        <a:xfrm rot="240000">
          <a:off x="1776890" y="2709988"/>
          <a:ext cx="1643408" cy="7656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Precisión</a:t>
          </a:r>
          <a:endParaRPr lang="es-ES" sz="1600" kern="1200" dirty="0"/>
        </a:p>
      </dsp:txBody>
      <dsp:txXfrm>
        <a:off x="1814266" y="2747364"/>
        <a:ext cx="1568656" cy="690908"/>
      </dsp:txXfrm>
    </dsp:sp>
    <dsp:sp modelId="{D649B23D-A20D-4F67-9A6E-B8620233BEFA}">
      <dsp:nvSpPr>
        <dsp:cNvPr id="0" name=""/>
        <dsp:cNvSpPr/>
      </dsp:nvSpPr>
      <dsp:spPr>
        <a:xfrm rot="240000">
          <a:off x="1836367" y="1886456"/>
          <a:ext cx="1643408" cy="7656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Exactitud</a:t>
          </a:r>
          <a:endParaRPr lang="es-ES" sz="1600" kern="1200" dirty="0"/>
        </a:p>
      </dsp:txBody>
      <dsp:txXfrm>
        <a:off x="1873743" y="1923832"/>
        <a:ext cx="1568656" cy="690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A3937-13FA-4BBE-9607-4FD8AD970000}" type="datetimeFigureOut">
              <a:rPr lang="es-ES" smtClean="0"/>
              <a:t>16/07/2017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FD99F-99BB-40F6-9597-7D2DF4E88EF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685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2598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0585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2276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2333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3701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6143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6945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187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98930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6512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84586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83905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93365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11904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13958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8322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58387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978690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>
                <a:solidFill>
                  <a:prstClr val="black"/>
                </a:solidFill>
              </a:rPr>
              <a:pPr/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1304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>
                <a:solidFill>
                  <a:prstClr val="black"/>
                </a:solidFill>
              </a:rPr>
              <a:pPr/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5623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>
                <a:solidFill>
                  <a:prstClr val="black"/>
                </a:solidFill>
              </a:rPr>
              <a:pPr/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2367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>
                <a:solidFill>
                  <a:prstClr val="black"/>
                </a:solidFill>
              </a:rPr>
              <a:pPr/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5670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D99F-99BB-40F6-9597-7D2DF4E88EF9}" type="slidenum">
              <a:rPr lang="es-ES" smtClean="0">
                <a:solidFill>
                  <a:prstClr val="black"/>
                </a:solidFill>
              </a:rPr>
              <a:pPr/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717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8A248-2D24-4E24-B127-E3B886AA6B0C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693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AAA2-C65D-4B79-B05B-0D5CB129EB5E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627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FEBE4-774C-41B9-BBAF-C022C67D8F9B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620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9153-E2B6-4BCD-A57F-F371DA83EDAF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02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9E183-9E38-4F32-8690-44BFF7B01AB7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476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4EEE1-E4BC-4BC1-95D1-5883DA0DA96E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846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2B95-909D-4C64-B95F-435602505E05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235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6376-D4FB-4FE1-BF85-B81A05EEE1D5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002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1D55-E50E-4EEE-BAE6-827D110139BE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57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E082F-DA1E-43D4-965F-725E5233388F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553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194D6-3E72-4877-8C7E-B943E2E382DE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019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1000" t="-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F59CA-C6BA-4FBD-9EAF-A43FC7668E30}" type="datetime1">
              <a:rPr lang="es-ES" smtClean="0"/>
              <a:t>16/07/2017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C2DD4-5DFD-4A95-B240-C8867DB176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911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0"/>
            <a:lum/>
          </a:blip>
          <a:srcRect/>
          <a:stretch>
            <a:fillRect l="1000" t="-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98475" y="98474"/>
            <a:ext cx="6569612" cy="665401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112542" y="1171362"/>
            <a:ext cx="65274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4º E.S.O.</a:t>
            </a:r>
            <a:endParaRPr lang="es-ES" sz="6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19398" y="2111203"/>
            <a:ext cx="53908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 Y QUÍMICA</a:t>
            </a:r>
            <a:endParaRPr lang="es-E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719374" y="99207"/>
            <a:ext cx="2367476" cy="665401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23 Marcador de texto"/>
          <p:cNvSpPr txBox="1">
            <a:spLocks/>
          </p:cNvSpPr>
          <p:nvPr/>
        </p:nvSpPr>
        <p:spPr>
          <a:xfrm>
            <a:off x="6833002" y="5259248"/>
            <a:ext cx="2068699" cy="105966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R. Artacho</a:t>
            </a:r>
          </a:p>
          <a:p>
            <a:pPr marL="0" indent="0" algn="ctr">
              <a:buNone/>
            </a:pPr>
            <a:r>
              <a:rPr lang="es-ES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Dpto. de Física y Química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45911" y="3325855"/>
            <a:ext cx="573206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rgbClr val="C00000"/>
                </a:solidFill>
                <a:effectLst/>
              </a:rPr>
              <a:t>1. </a:t>
            </a:r>
            <a:r>
              <a:rPr lang="es-ES" sz="2400" b="1" dirty="0" smtClean="0">
                <a:solidFill>
                  <a:srgbClr val="C00000"/>
                </a:solidFill>
                <a:effectLst/>
              </a:rPr>
              <a:t>MAGNITUDES Y UNIDADES</a:t>
            </a:r>
            <a:endParaRPr lang="es-ES" sz="2400" b="1" dirty="0">
              <a:solidFill>
                <a:srgbClr val="C00000"/>
              </a:solidFill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282" y="3929703"/>
            <a:ext cx="2474913" cy="263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455" y="3141512"/>
            <a:ext cx="1439565" cy="180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09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2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Índice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091644"/>
              </p:ext>
            </p:extLst>
          </p:nvPr>
        </p:nvGraphicFramePr>
        <p:xfrm>
          <a:off x="383378" y="914400"/>
          <a:ext cx="8389146" cy="4770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94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4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462"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CONTENIDOS</a:t>
                      </a:r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 gridSpan="2"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1. La investigación científica.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 2.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Las magnitudes.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3. </a:t>
                      </a: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La medida y su error. 4.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Análisis </a:t>
                      </a:r>
                      <a:r>
                        <a:rPr lang="es-ES" sz="1400" dirty="0" smtClean="0">
                          <a:sym typeface="Wingdings" panose="05000000000000000000" pitchFamily="2" charset="2"/>
                        </a:rPr>
                        <a:t>de datos. </a:t>
                      </a:r>
                      <a:endParaRPr lang="es-ES" sz="1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CRITERIOS DE EVALUACIÓN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ESTÁNDARES DE APRENDIZAJE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1. Reconocer que la investigación en ciencia es una labor colectiva e interdisciplinar en constante evolución e influida por el contexto económico y político.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1.1. Describe hechos históricos relevantes en los que ha sido definitiva la colaboración de científicos y científicas de diferentes áreas de conocimiento.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1.2. Argumenta con espíritu crítico el grado de rigor científico de un artículo o una noticia, analizando el método de trabajo e identificando las características del trabajo científico.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2. Analizar el proceso que debe seguir una hipótesis desde que se formula hasta que es aprobada por la comunidad científica.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2.1. Distingue entre hipótesis, leyes y teorías, y explica los procesos que corroboran una hipótesis y la dotan de valor científico.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3. Comprobar la necesidad de usar vectores para la definición de determinadas magnitudes.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3.1. Identifica una determinada magnitud como escalar o vectorial y describe los elementos que definen a esta última.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4. Relacionar las magnitudes fundamentales con las derivadas a través de ecuaciones de magnitudes.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4.1. Comprueba la homogeneidad de una fórmula aplicando la ecuación de dimensiones a los dos miembros.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299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3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Índice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614243"/>
              </p:ext>
            </p:extLst>
          </p:nvPr>
        </p:nvGraphicFramePr>
        <p:xfrm>
          <a:off x="383378" y="914400"/>
          <a:ext cx="8389146" cy="38709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94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4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876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CRITERIOS DE EVALUACIÓN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ESTÁNDARES DE APRENDIZAJE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5. Comprender que no es posible realizar medidas sin cometer errores y distinguir entre error absoluto y relativo.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5.1. Calcula e interpreta el error absoluto y el error relativo de una medida conocido el valor real.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775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6. Expresar el valor de una medida usando el redondeo y el número de cifras significativas correctas.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6.1. Calcula y expresa correctamente, partiendo de un conjunto de valores resultantes de la medida de una misma magnitud, el valor de la medida, utilizando las cifras significativas adecuadas.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7. Realizar e interpretar representaciones gráficas de procesos físicos o químicos a partir de tablas de datos y de las leyes o principios involucrados.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7.1. Representa gráficamente los resultados obtenidos de la medida de dos magnitudes relacionadas infiriendo, en su caso, si se trata de una relación lineal, cuadrática o de proporcionalidad inversa, y deduciendo la fórmula.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baseline="0" dirty="0" smtClean="0">
                          <a:sym typeface="Wingdings" panose="05000000000000000000" pitchFamily="2" charset="2"/>
                        </a:rPr>
                        <a:t>8. Elaborar y defender un proyecto de investigación, aplicando las TIC.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400" dirty="0" smtClean="0"/>
                        <a:t>8.1. Elabora y defiende un proyecto de investigación, sobre un tema de interés científico, utilizando las TIC.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711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4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La investigación científica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71475" y="857250"/>
            <a:ext cx="3634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1.1. Las fuentes de Información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3083779487"/>
              </p:ext>
            </p:extLst>
          </p:nvPr>
        </p:nvGraphicFramePr>
        <p:xfrm>
          <a:off x="1100139" y="1739873"/>
          <a:ext cx="7100886" cy="42465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8877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AFB0346-0EBE-4898-B3B7-03B2E3DF0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graphicEl>
                                              <a:dgm id="{1AFB0346-0EBE-4898-B3B7-03B2E3DF0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graphicEl>
                                              <a:dgm id="{1AFB0346-0EBE-4898-B3B7-03B2E3DF0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graphicEl>
                                              <a:dgm id="{1AFB0346-0EBE-4898-B3B7-03B2E3DF0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graphicEl>
                                              <a:dgm id="{1AFB0346-0EBE-4898-B3B7-03B2E3DF0D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5750892-41E6-43F2-AE25-517186FE6F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graphicEl>
                                              <a:dgm id="{55750892-41E6-43F2-AE25-517186FE6F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graphicEl>
                                              <a:dgm id="{55750892-41E6-43F2-AE25-517186FE6F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graphicEl>
                                              <a:dgm id="{55750892-41E6-43F2-AE25-517186FE6F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graphicEl>
                                              <a:dgm id="{55750892-41E6-43F2-AE25-517186FE6F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8052D80-F22D-4AA9-A941-D378FB6A20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graphicEl>
                                              <a:dgm id="{A8052D80-F22D-4AA9-A941-D378FB6A20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graphicEl>
                                              <a:dgm id="{A8052D80-F22D-4AA9-A941-D378FB6A20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graphicEl>
                                              <a:dgm id="{A8052D80-F22D-4AA9-A941-D378FB6A20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graphicEl>
                                              <a:dgm id="{A8052D80-F22D-4AA9-A941-D378FB6A20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1BCEA94-4AFD-44A5-907D-991DB0F110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graphicEl>
                                              <a:dgm id="{21BCEA94-4AFD-44A5-907D-991DB0F110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graphicEl>
                                              <a:dgm id="{21BCEA94-4AFD-44A5-907D-991DB0F110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graphicEl>
                                              <a:dgm id="{21BCEA94-4AFD-44A5-907D-991DB0F110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>
                                            <p:graphicEl>
                                              <a:dgm id="{21BCEA94-4AFD-44A5-907D-991DB0F110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0BA87C4-D003-48FD-B14C-BE5D516787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graphicEl>
                                              <a:dgm id="{D0BA87C4-D003-48FD-B14C-BE5D516787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graphicEl>
                                              <a:dgm id="{D0BA87C4-D003-48FD-B14C-BE5D516787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graphicEl>
                                              <a:dgm id="{D0BA87C4-D003-48FD-B14C-BE5D516787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graphicEl>
                                              <a:dgm id="{D0BA87C4-D003-48FD-B14C-BE5D516787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4C22281-768A-4F57-B5D7-58B8E51306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graphicEl>
                                              <a:dgm id="{94C22281-768A-4F57-B5D7-58B8E51306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graphicEl>
                                              <a:dgm id="{94C22281-768A-4F57-B5D7-58B8E51306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graphicEl>
                                              <a:dgm id="{94C22281-768A-4F57-B5D7-58B8E51306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>
                                            <p:graphicEl>
                                              <a:dgm id="{94C22281-768A-4F57-B5D7-58B8E51306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5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1. La investigación científica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71474" y="857250"/>
            <a:ext cx="6757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B050"/>
                </a:solidFill>
              </a:rPr>
              <a:t>1.2. Desde la hipótesis hasta la ley o la teoría científica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2539928607"/>
              </p:ext>
            </p:extLst>
          </p:nvPr>
        </p:nvGraphicFramePr>
        <p:xfrm>
          <a:off x="766761" y="1405293"/>
          <a:ext cx="7562851" cy="4624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2030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7ECE95E-281C-47A3-9C61-B65BEC4672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graphicEl>
                                              <a:dgm id="{67ECE95E-281C-47A3-9C61-B65BEC4672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graphicEl>
                                              <a:dgm id="{67ECE95E-281C-47A3-9C61-B65BEC4672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57315B9-7132-4CA5-AFB8-C1F0B1374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graphicEl>
                                              <a:dgm id="{957315B9-7132-4CA5-AFB8-C1F0B1374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graphicEl>
                                              <a:dgm id="{957315B9-7132-4CA5-AFB8-C1F0B1374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FFD4BED-7148-4E6F-B366-8D797BBCF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graphicEl>
                                              <a:dgm id="{4FFD4BED-7148-4E6F-B366-8D797BBCF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graphicEl>
                                              <a:dgm id="{4FFD4BED-7148-4E6F-B366-8D797BBCF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F3456EC-8FBF-4420-95AB-E8D52C2F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graphicEl>
                                              <a:dgm id="{9F3456EC-8FBF-4420-95AB-E8D52C2F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graphicEl>
                                              <a:dgm id="{9F3456EC-8FBF-4420-95AB-E8D52C2F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D6BBA76-7D17-4A22-8B29-1847C79C6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graphicEl>
                                              <a:dgm id="{CD6BBA76-7D17-4A22-8B29-1847C79C6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graphicEl>
                                              <a:dgm id="{CD6BBA76-7D17-4A22-8B29-1847C79C6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517E7AD-A6B8-4021-9373-0B528F521A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graphicEl>
                                              <a:dgm id="{6517E7AD-A6B8-4021-9373-0B528F521A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graphicEl>
                                              <a:dgm id="{6517E7AD-A6B8-4021-9373-0B528F521A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C3BB899-8913-431D-8EE5-D08E765F22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graphicEl>
                                              <a:dgm id="{9C3BB899-8913-431D-8EE5-D08E765F22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graphicEl>
                                              <a:dgm id="{9C3BB899-8913-431D-8EE5-D08E765F22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E06BED4-A084-42A4-A4B5-FD7AF325D3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BE06BED4-A084-42A4-A4B5-FD7AF325D3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graphicEl>
                                              <a:dgm id="{BE06BED4-A084-42A4-A4B5-FD7AF325D3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6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Las 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magnitudes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00088" y="985838"/>
            <a:ext cx="7743824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Magnitud </a:t>
            </a:r>
            <a:r>
              <a:rPr lang="es-ES" dirty="0" smtClean="0"/>
              <a:t>es cualquier característica de la materia, o de cambios que experimenta, que se puede medir.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Diagrama 10"/>
              <p:cNvGraphicFramePr/>
              <p:nvPr>
                <p:extLst>
                  <p:ext uri="{D42A27DB-BD31-4B8C-83A1-F6EECF244321}">
                    <p14:modId xmlns:p14="http://schemas.microsoft.com/office/powerpoint/2010/main" val="3683010154"/>
                  </p:ext>
                </p:extLst>
              </p:nvPr>
            </p:nvGraphicFramePr>
            <p:xfrm>
              <a:off x="914399" y="2052916"/>
              <a:ext cx="7529513" cy="40640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mc:Choice>
        <mc:Fallback xmlns="">
          <p:graphicFrame>
            <p:nvGraphicFramePr>
              <p:cNvPr id="11" name="Diagrama 10"/>
              <p:cNvGraphicFramePr/>
              <p:nvPr>
                <p:extLst>
                  <p:ext uri="{D42A27DB-BD31-4B8C-83A1-F6EECF244321}">
                    <p14:modId xmlns:p14="http://schemas.microsoft.com/office/powerpoint/2010/main" val="3683010154"/>
                  </p:ext>
                </p:extLst>
              </p:nvPr>
            </p:nvGraphicFramePr>
            <p:xfrm>
              <a:off x="914399" y="2052916"/>
              <a:ext cx="7529513" cy="40640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62816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30F5626-2016-4843-B167-DE49B29EE7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graphicEl>
                                              <a:dgm id="{A30F5626-2016-4843-B167-DE49B29EE7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graphicEl>
                                              <a:dgm id="{A30F5626-2016-4843-B167-DE49B29EE7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graphicEl>
                                              <a:dgm id="{A30F5626-2016-4843-B167-DE49B29EE7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>
                                            <p:graphicEl>
                                              <a:dgm id="{A30F5626-2016-4843-B167-DE49B29EE7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1163A20-B664-474A-BF78-110F21AB2E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graphicEl>
                                              <a:dgm id="{D1163A20-B664-474A-BF78-110F21AB2E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graphicEl>
                                              <a:dgm id="{D1163A20-B664-474A-BF78-110F21AB2E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>
                                            <p:graphicEl>
                                              <a:dgm id="{D1163A20-B664-474A-BF78-110F21AB2E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>
                                            <p:graphicEl>
                                              <a:dgm id="{D1163A20-B664-474A-BF78-110F21AB2E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0F71A89-BD58-4261-B946-A4003B8B6A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graphicEl>
                                              <a:dgm id="{60F71A89-BD58-4261-B946-A4003B8B6A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graphicEl>
                                              <a:dgm id="{60F71A89-BD58-4261-B946-A4003B8B6A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graphicEl>
                                              <a:dgm id="{60F71A89-BD58-4261-B946-A4003B8B6A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>
                                            <p:graphicEl>
                                              <a:dgm id="{60F71A89-BD58-4261-B946-A4003B8B6A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5659F0F-A12E-4A5F-BA86-ACF2AB04D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graphicEl>
                                              <a:dgm id="{85659F0F-A12E-4A5F-BA86-ACF2AB04D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graphicEl>
                                              <a:dgm id="{85659F0F-A12E-4A5F-BA86-ACF2AB04D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>
                                            <p:graphicEl>
                                              <a:dgm id="{85659F0F-A12E-4A5F-BA86-ACF2AB04D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>
                                            <p:graphicEl>
                                              <a:dgm id="{85659F0F-A12E-4A5F-BA86-ACF2AB04D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D566A22-C2D7-440E-BD27-3E875B7AF7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>
                                            <p:graphicEl>
                                              <a:dgm id="{9D566A22-C2D7-440E-BD27-3E875B7AF7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graphicEl>
                                              <a:dgm id="{9D566A22-C2D7-440E-BD27-3E875B7AF7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graphicEl>
                                              <a:dgm id="{9D566A22-C2D7-440E-BD27-3E875B7AF7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>
                                            <p:graphicEl>
                                              <a:dgm id="{9D566A22-C2D7-440E-BD27-3E875B7AF7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Graphic spid="11" grpI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7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Redondear rectángulo de esquina del mismo lado 11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2. Las 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magnitudes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38400" y="1380114"/>
            <a:ext cx="8105538" cy="3139321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s-ES" b="1" dirty="0" smtClean="0"/>
              <a:t>Clasifica las siguientes magnitudes como escalares o vectoriales: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Velocidad.</a:t>
            </a:r>
            <a:r>
              <a:rPr lang="es-ES" dirty="0"/>
              <a:t>	</a:t>
            </a:r>
            <a:endParaRPr lang="es-ES" dirty="0" smtClean="0"/>
          </a:p>
          <a:p>
            <a:pPr marL="714375" indent="-357188" algn="just">
              <a:buAutoNum type="alphaLcParenR"/>
            </a:pPr>
            <a:r>
              <a:rPr lang="es-ES" dirty="0" smtClean="0"/>
              <a:t>Desplazamiento.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Volumen.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Densidad.</a:t>
            </a:r>
          </a:p>
          <a:p>
            <a:pPr algn="just"/>
            <a:endParaRPr lang="es-ES" dirty="0"/>
          </a:p>
          <a:p>
            <a:pPr marL="357188" indent="-357188" algn="just">
              <a:buAutoNum type="arabicPeriod" startAt="2"/>
            </a:pPr>
            <a:r>
              <a:rPr lang="es-ES" b="1" dirty="0" smtClean="0"/>
              <a:t>Razona si las siguientes afirmaciones expresan la medida con exactitud: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El coche circula a 20 km/h.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La densidad del líquido es 1,3 g/</a:t>
            </a:r>
            <a:r>
              <a:rPr lang="es-ES" dirty="0" err="1" smtClean="0"/>
              <a:t>mL</a:t>
            </a:r>
            <a:r>
              <a:rPr lang="es-ES" dirty="0" smtClean="0"/>
              <a:t>.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La longitud del cuaderno es de 29 cm.</a:t>
            </a:r>
          </a:p>
        </p:txBody>
      </p:sp>
    </p:spTree>
    <p:extLst>
      <p:ext uri="{BB962C8B-B14F-4D97-AF65-F5344CB8AC3E}">
        <p14:creationId xmlns:p14="http://schemas.microsoft.com/office/powerpoint/2010/main" val="91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8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Las 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magnitudes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71474" y="857250"/>
            <a:ext cx="6757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B050"/>
                </a:solidFill>
              </a:rPr>
              <a:t>2</a:t>
            </a:r>
            <a:r>
              <a:rPr lang="es-ES" b="1" dirty="0" smtClean="0">
                <a:solidFill>
                  <a:srgbClr val="00B050"/>
                </a:solidFill>
              </a:rPr>
              <a:t>.1</a:t>
            </a:r>
            <a:r>
              <a:rPr lang="es-ES" b="1" dirty="0" smtClean="0">
                <a:solidFill>
                  <a:srgbClr val="00B050"/>
                </a:solidFill>
              </a:rPr>
              <a:t>. El Sistema Internacional de Unidades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02047" y="1261600"/>
            <a:ext cx="4200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El SI establece:</a:t>
            </a:r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117398"/>
              </p:ext>
            </p:extLst>
          </p:nvPr>
        </p:nvGraphicFramePr>
        <p:xfrm>
          <a:off x="491612" y="1750961"/>
          <a:ext cx="3947653" cy="3337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64543">
                  <a:extLst>
                    <a:ext uri="{9D8B030D-6E8A-4147-A177-3AD203B41FA5}">
                      <a16:colId xmlns:a16="http://schemas.microsoft.com/office/drawing/2014/main" val="2434640721"/>
                    </a:ext>
                  </a:extLst>
                </a:gridCol>
                <a:gridCol w="1283110">
                  <a:extLst>
                    <a:ext uri="{9D8B030D-6E8A-4147-A177-3AD203B41FA5}">
                      <a16:colId xmlns:a16="http://schemas.microsoft.com/office/drawing/2014/main" val="67792091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Fundamentales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6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rgbClr val="FFCC66"/>
                          </a:solidFill>
                        </a:rPr>
                        <a:t>Magnitud</a:t>
                      </a:r>
                      <a:endParaRPr lang="es-ES" b="1" dirty="0">
                        <a:solidFill>
                          <a:srgbClr val="FFCC66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rgbClr val="FFCC66"/>
                          </a:solidFill>
                        </a:rPr>
                        <a:t>Unidad</a:t>
                      </a:r>
                      <a:endParaRPr lang="es-ES" b="1" dirty="0">
                        <a:solidFill>
                          <a:srgbClr val="FFCC66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367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Longitud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832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Masa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kg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807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Tiempo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383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Intensidad de corriente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A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60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Cantidad de materia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mol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15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Temperatura absoluta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8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Intensidad luminosa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cd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474363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042116"/>
              </p:ext>
            </p:extLst>
          </p:nvPr>
        </p:nvGraphicFramePr>
        <p:xfrm>
          <a:off x="4729315" y="1755877"/>
          <a:ext cx="3947653" cy="33375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664543">
                  <a:extLst>
                    <a:ext uri="{9D8B030D-6E8A-4147-A177-3AD203B41FA5}">
                      <a16:colId xmlns:a16="http://schemas.microsoft.com/office/drawing/2014/main" val="2434640721"/>
                    </a:ext>
                  </a:extLst>
                </a:gridCol>
                <a:gridCol w="1283110">
                  <a:extLst>
                    <a:ext uri="{9D8B030D-6E8A-4147-A177-3AD203B41FA5}">
                      <a16:colId xmlns:a16="http://schemas.microsoft.com/office/drawing/2014/main" val="67792091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Algunas derivadas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6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bg1"/>
                          </a:solidFill>
                        </a:rPr>
                        <a:t>Magnitud</a:t>
                      </a:r>
                      <a:endParaRPr lang="es-E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bg1"/>
                          </a:solidFill>
                        </a:rPr>
                        <a:t>Unidad</a:t>
                      </a:r>
                      <a:endParaRPr lang="es-E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367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Velocidad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 s</a:t>
                      </a:r>
                      <a:r>
                        <a:rPr lang="es-ES" baseline="30000" dirty="0" smtClean="0"/>
                        <a:t>–1</a:t>
                      </a:r>
                      <a:r>
                        <a:rPr lang="es-ES" baseline="0" dirty="0" smtClean="0"/>
                        <a:t> 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832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Aceleración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 s</a:t>
                      </a:r>
                      <a:r>
                        <a:rPr lang="es-ES" baseline="30000" dirty="0" smtClean="0"/>
                        <a:t>–2</a:t>
                      </a:r>
                      <a:r>
                        <a:rPr lang="es-ES" baseline="0" dirty="0" smtClean="0"/>
                        <a:t> 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807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Fuerza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N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383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Trabajo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J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60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Energía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J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15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Densidad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kg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dirty="0" smtClean="0"/>
                        <a:t>m</a:t>
                      </a:r>
                      <a:r>
                        <a:rPr lang="es-ES" baseline="30000" dirty="0" smtClean="0"/>
                        <a:t>–3</a:t>
                      </a:r>
                      <a:r>
                        <a:rPr lang="es-ES" baseline="0" dirty="0" smtClean="0"/>
                        <a:t> </a:t>
                      </a:r>
                      <a:endParaRPr lang="es-E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8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Volumen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</a:t>
                      </a:r>
                      <a:r>
                        <a:rPr lang="es-ES" baseline="30000" dirty="0" smtClean="0"/>
                        <a:t>3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474363"/>
                  </a:ext>
                </a:extLst>
              </a:tr>
            </a:tbl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501446" y="5294671"/>
            <a:ext cx="8214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Indica como deben calibrarse los instrumentos.</a:t>
            </a:r>
          </a:p>
          <a:p>
            <a:pPr marL="285750" indent="-285750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El uso de múltiplos y submúltiplos.</a:t>
            </a:r>
          </a:p>
          <a:p>
            <a:pPr marL="285750" indent="-285750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Normas de escritura de números y símbolos de las magnitudes y unidades.</a:t>
            </a:r>
          </a:p>
        </p:txBody>
      </p:sp>
    </p:spTree>
    <p:extLst>
      <p:ext uri="{BB962C8B-B14F-4D97-AF65-F5344CB8AC3E}">
        <p14:creationId xmlns:p14="http://schemas.microsoft.com/office/powerpoint/2010/main" val="104964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9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Las 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magnitudes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71474" y="857250"/>
            <a:ext cx="6757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B050"/>
                </a:solidFill>
              </a:rPr>
              <a:t>2</a:t>
            </a:r>
            <a:r>
              <a:rPr lang="es-ES" b="1" dirty="0" smtClean="0">
                <a:solidFill>
                  <a:srgbClr val="00B050"/>
                </a:solidFill>
              </a:rPr>
              <a:t>.2</a:t>
            </a:r>
            <a:r>
              <a:rPr lang="es-ES" b="1" dirty="0" smtClean="0">
                <a:solidFill>
                  <a:srgbClr val="00B050"/>
                </a:solidFill>
              </a:rPr>
              <a:t>. Ecuación de dimensiones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714375" y="1370541"/>
            <a:ext cx="7615236" cy="369332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Relaciona una magnitud derivada con las magnitudes fundamentales.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/>
              <p:cNvSpPr txBox="1"/>
              <p:nvPr/>
            </p:nvSpPr>
            <p:spPr>
              <a:xfrm>
                <a:off x="714375" y="2110289"/>
                <a:ext cx="7615236" cy="4072718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s-ES" b="1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Deducir la ecuación de dimensiones</a:t>
                </a:r>
                <a:r>
                  <a:rPr lang="es-ES" dirty="0" smtClean="0"/>
                  <a:t>:</a:t>
                </a:r>
              </a:p>
              <a:p>
                <a:endParaRPr lang="es-ES" dirty="0" smtClean="0"/>
              </a:p>
              <a:p>
                <a:pPr marL="285750" indent="-285750">
                  <a:buFont typeface="Wingdings 2" panose="05020102010507070707" pitchFamily="18" charset="2"/>
                  <a:buChar char="P"/>
                </a:pPr>
                <a:r>
                  <a:rPr lang="es-ES" dirty="0" smtClean="0"/>
                  <a:t>Escribe la ecuación física que relaciona la magnitud derivada con las magnitudes fundamentales:</a:t>
                </a:r>
              </a:p>
              <a:p>
                <a:pPr marL="285750" indent="-285750">
                  <a:buFont typeface="Wingdings 2" panose="05020102010507070707" pitchFamily="18" charset="2"/>
                  <a:buChar char="P"/>
                </a:pPr>
                <a:endParaRPr lang="es-E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𝑣𝑒𝑙𝑜𝑐𝑖𝑑𝑎𝑑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𝑙𝑜𝑛𝑔𝑖𝑢𝑑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𝑡𝑖𝑒𝑚𝑝𝑜</m:t>
                          </m:r>
                        </m:den>
                      </m:f>
                    </m:oMath>
                  </m:oMathPara>
                </a14:m>
                <a:endParaRPr lang="es-ES" sz="2000" dirty="0"/>
              </a:p>
              <a:p>
                <a:pPr marL="285750" indent="-285750">
                  <a:buFont typeface="Wingdings 2" panose="05020102010507070707" pitchFamily="18" charset="2"/>
                  <a:buChar char="P"/>
                </a:pPr>
                <a:endParaRPr lang="es-ES" dirty="0" smtClean="0"/>
              </a:p>
              <a:p>
                <a:pPr marL="285750" indent="-285750">
                  <a:buFont typeface="Wingdings 2" panose="05020102010507070707" pitchFamily="18" charset="2"/>
                  <a:buChar char="P"/>
                </a:pPr>
                <a:endParaRPr lang="es-ES" dirty="0"/>
              </a:p>
              <a:p>
                <a:pPr marL="285750" indent="-285750">
                  <a:buFont typeface="Wingdings 2" panose="05020102010507070707" pitchFamily="18" charset="2"/>
                  <a:buChar char="P"/>
                </a:pPr>
                <a:r>
                  <a:rPr lang="es-ES" dirty="0" smtClean="0"/>
                  <a:t>Representa cada magnitud con su símbolo. La magnitud derivada se escribe entre corchetes:</a:t>
                </a:r>
              </a:p>
              <a:p>
                <a:pPr marL="285750" indent="-285750">
                  <a:buFont typeface="Wingdings 2" panose="05020102010507070707" pitchFamily="18" charset="2"/>
                  <a:buChar char="P"/>
                </a:pPr>
                <a:endParaRPr lang="es-E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</m:t>
                      </m:r>
                      <m:d>
                        <m:dPr>
                          <m:begChr m:val="["/>
                          <m:endChr m:val="]"/>
                          <m:ctrlP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e>
                      </m:d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𝑳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·</m:t>
                      </m:r>
                      <m:sSup>
                        <m:sSupPr>
                          <m:ctrlPr>
                            <a:rPr lang="es-ES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1" i="1" smtClean="0"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p>
                          <m:r>
                            <a:rPr lang="es-ES" sz="20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lang="es-ES" sz="2000" b="1" dirty="0"/>
              </a:p>
            </p:txBody>
          </p:sp>
        </mc:Choice>
        <mc:Fallback xmlns="">
          <p:sp>
            <p:nvSpPr>
              <p:cNvPr id="9" name="Cuadro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375" y="2110289"/>
                <a:ext cx="7615236" cy="4072718"/>
              </a:xfrm>
              <a:prstGeom prst="rect">
                <a:avLst/>
              </a:prstGeom>
              <a:blipFill rotWithShape="0">
                <a:blip r:embed="rId3"/>
                <a:stretch>
                  <a:fillRect l="-479" t="-44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682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10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Las 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magnitudes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71474" y="857250"/>
            <a:ext cx="6757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B050"/>
                </a:solidFill>
              </a:rPr>
              <a:t>2</a:t>
            </a:r>
            <a:r>
              <a:rPr lang="es-ES" b="1" dirty="0" smtClean="0">
                <a:solidFill>
                  <a:srgbClr val="00B050"/>
                </a:solidFill>
              </a:rPr>
              <a:t>.2</a:t>
            </a:r>
            <a:r>
              <a:rPr lang="es-ES" b="1" dirty="0" smtClean="0">
                <a:solidFill>
                  <a:srgbClr val="00B050"/>
                </a:solidFill>
              </a:rPr>
              <a:t>. Ecuación de dimensiones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71488" y="1485900"/>
            <a:ext cx="8086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Análisis dimensional</a:t>
            </a:r>
          </a:p>
          <a:p>
            <a:endParaRPr lang="es-ES" dirty="0"/>
          </a:p>
          <a:p>
            <a:r>
              <a:rPr lang="es-ES" dirty="0" smtClean="0"/>
              <a:t>Técnica para comprobar la coherencia de una ecuación: 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471487" y="2558089"/>
            <a:ext cx="7972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Ejemplo</a:t>
            </a:r>
            <a:r>
              <a:rPr lang="es-ES" dirty="0" smtClean="0"/>
              <a:t>: Analizar la ecuación: </a:t>
            </a:r>
            <a:r>
              <a:rPr lang="es-ES" i="1" dirty="0" smtClean="0"/>
              <a:t>F · t = m · v</a:t>
            </a:r>
          </a:p>
          <a:p>
            <a:endParaRPr lang="es-ES" dirty="0"/>
          </a:p>
          <a:p>
            <a:pPr algn="just"/>
            <a:r>
              <a:rPr lang="es-ES" dirty="0" smtClean="0"/>
              <a:t>Es correcta si es idéntica la ecuación de dimensiones de ambos miembros de la igualdad. 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/>
              <p:cNvSpPr txBox="1"/>
              <p:nvPr/>
            </p:nvSpPr>
            <p:spPr>
              <a:xfrm>
                <a:off x="1486533" y="3758418"/>
                <a:ext cx="5942332" cy="5959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d>
                        <m:dPr>
                          <m:begChr m:val="["/>
                          <m:endChr m:val="]"/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0" name="Cuadro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6533" y="3758418"/>
                <a:ext cx="5942332" cy="5959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/>
              <p:cNvSpPr txBox="1"/>
              <p:nvPr/>
            </p:nvSpPr>
            <p:spPr>
              <a:xfrm>
                <a:off x="1486533" y="4354350"/>
                <a:ext cx="4272195" cy="574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s-E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d>
                        <m:dPr>
                          <m:begChr m:val="["/>
                          <m:endChr m:val="]"/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·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1" name="Cuadro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6533" y="4354350"/>
                <a:ext cx="4272195" cy="57419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uadroTexto 11"/>
          <p:cNvSpPr txBox="1"/>
          <p:nvPr/>
        </p:nvSpPr>
        <p:spPr>
          <a:xfrm>
            <a:off x="471487" y="5155146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¡Es coherente!</a:t>
            </a:r>
            <a:endParaRPr lang="es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56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11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Redondear rectángulo de esquina del mismo lado 11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Las 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magnitudes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ACTIVIDADES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38400" y="1380114"/>
            <a:ext cx="8105538" cy="2585323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 startAt="3"/>
            </a:pPr>
            <a:r>
              <a:rPr lang="es-ES" b="1" dirty="0" smtClean="0"/>
              <a:t>Escribe la ecuación de dimensiones de las siguientes magnitudes: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Fuerza.</a:t>
            </a:r>
            <a:r>
              <a:rPr lang="es-ES" dirty="0"/>
              <a:t>	</a:t>
            </a:r>
            <a:endParaRPr lang="es-ES" dirty="0" smtClean="0"/>
          </a:p>
          <a:p>
            <a:pPr marL="714375" indent="-357188" algn="just">
              <a:buAutoNum type="alphaLcParenR"/>
            </a:pPr>
            <a:r>
              <a:rPr lang="es-ES" dirty="0" smtClean="0"/>
              <a:t>Densidad.</a:t>
            </a:r>
          </a:p>
          <a:p>
            <a:pPr marL="714375" indent="-357188" algn="just">
              <a:buAutoNum type="alphaLcParenR"/>
            </a:pPr>
            <a:r>
              <a:rPr lang="es-ES" dirty="0" smtClean="0"/>
              <a:t>Concentración.</a:t>
            </a:r>
          </a:p>
          <a:p>
            <a:pPr algn="just"/>
            <a:endParaRPr lang="es-ES" dirty="0"/>
          </a:p>
          <a:p>
            <a:pPr marL="357188" indent="-357188" algn="just"/>
            <a:r>
              <a:rPr lang="es-ES" b="1" dirty="0" smtClean="0"/>
              <a:t>4. Utiliza el análisis dimensional para comprobar si las siguientes ecuaciones con coherente:</a:t>
            </a:r>
          </a:p>
          <a:p>
            <a:pPr marL="714375" indent="-357188" algn="just">
              <a:buAutoNum type="alphaLcParenR"/>
            </a:pPr>
            <a:r>
              <a:rPr lang="es-ES" i="1" dirty="0" smtClean="0"/>
              <a:t>p · V = F · L</a:t>
            </a:r>
            <a:r>
              <a:rPr lang="es-ES" dirty="0" smtClean="0"/>
              <a:t>.</a:t>
            </a:r>
          </a:p>
          <a:p>
            <a:pPr marL="714375" indent="-357188" algn="just">
              <a:buAutoNum type="alphaLcParenR"/>
            </a:pPr>
            <a:r>
              <a:rPr lang="es-ES" i="1" dirty="0" smtClean="0"/>
              <a:t>v · a = F · m</a:t>
            </a:r>
            <a:r>
              <a:rPr lang="es-E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170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12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La medida y su error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258818295"/>
              </p:ext>
            </p:extLst>
          </p:nvPr>
        </p:nvGraphicFramePr>
        <p:xfrm>
          <a:off x="561974" y="1400174"/>
          <a:ext cx="8105775" cy="4843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561974" y="880928"/>
            <a:ext cx="321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Un instrumento se valora por: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448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936D2CB-351A-4CB8-A0DC-349050BEA0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graphicEl>
                                              <a:dgm id="{B936D2CB-351A-4CB8-A0DC-349050BEA0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graphicEl>
                                              <a:dgm id="{B936D2CB-351A-4CB8-A0DC-349050BEA0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graphicEl>
                                              <a:dgm id="{B936D2CB-351A-4CB8-A0DC-349050BEA0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5E4DF1-2ECE-4CD5-9900-1756C367C9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graphicEl>
                                              <a:dgm id="{2F5E4DF1-2ECE-4CD5-9900-1756C367C9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graphicEl>
                                              <a:dgm id="{2F5E4DF1-2ECE-4CD5-9900-1756C367C9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2F5E4DF1-2ECE-4CD5-9900-1756C367C9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9101F00-4593-4F4B-BB5D-257394F3AA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graphicEl>
                                              <a:dgm id="{09101F00-4593-4F4B-BB5D-257394F3AA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09101F00-4593-4F4B-BB5D-257394F3AA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graphicEl>
                                              <a:dgm id="{09101F00-4593-4F4B-BB5D-257394F3AA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C70A6A-25B1-4CDD-8D11-5E97A2E6F1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graphicEl>
                                              <a:dgm id="{4EC70A6A-25B1-4CDD-8D11-5E97A2E6F1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4EC70A6A-25B1-4CDD-8D11-5E97A2E6F1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graphicEl>
                                              <a:dgm id="{4EC70A6A-25B1-4CDD-8D11-5E97A2E6F1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8271AA2-2CA5-4494-801F-29A981E097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graphicEl>
                                              <a:dgm id="{28271AA2-2CA5-4494-801F-29A981E097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graphicEl>
                                              <a:dgm id="{28271AA2-2CA5-4494-801F-29A981E097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graphicEl>
                                              <a:dgm id="{28271AA2-2CA5-4494-801F-29A981E097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C9C53C6-AFCF-45BA-827A-5F157FA9D0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graphicEl>
                                              <a:dgm id="{6C9C53C6-AFCF-45BA-827A-5F157FA9D0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graphicEl>
                                              <a:dgm id="{6C9C53C6-AFCF-45BA-827A-5F157FA9D0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graphicEl>
                                              <a:dgm id="{6C9C53C6-AFCF-45BA-827A-5F157FA9D0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2FF2C0-2806-4180-B482-55689197DB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graphicEl>
                                              <a:dgm id="{1C2FF2C0-2806-4180-B482-55689197DB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graphicEl>
                                              <a:dgm id="{1C2FF2C0-2806-4180-B482-55689197DB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graphicEl>
                                              <a:dgm id="{1C2FF2C0-2806-4180-B482-55689197DB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0D41834-59E4-4F86-842F-582AE26927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graphicEl>
                                              <a:dgm id="{00D41834-59E4-4F86-842F-582AE26927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graphicEl>
                                              <a:dgm id="{00D41834-59E4-4F86-842F-582AE26927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graphicEl>
                                              <a:dgm id="{00D41834-59E4-4F86-842F-582AE26927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F077FE-D05B-4067-BF7D-E56054A46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graphicEl>
                                              <a:dgm id="{53F077FE-D05B-4067-BF7D-E56054A46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graphicEl>
                                              <a:dgm id="{53F077FE-D05B-4067-BF7D-E56054A46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graphicEl>
                                              <a:dgm id="{53F077FE-D05B-4067-BF7D-E56054A46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128C823-76C0-46B4-BBDF-C8A0F950E3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>
                                            <p:graphicEl>
                                              <a:dgm id="{9128C823-76C0-46B4-BBDF-C8A0F950E3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graphicEl>
                                              <a:dgm id="{9128C823-76C0-46B4-BBDF-C8A0F950E3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graphicEl>
                                              <a:dgm id="{9128C823-76C0-46B4-BBDF-C8A0F950E3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13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3. La medida y su error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71474" y="857250"/>
            <a:ext cx="6757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B050"/>
                </a:solidFill>
              </a:rPr>
              <a:t>3</a:t>
            </a:r>
            <a:r>
              <a:rPr lang="es-ES" b="1" dirty="0" smtClean="0">
                <a:solidFill>
                  <a:srgbClr val="00B050"/>
                </a:solidFill>
              </a:rPr>
              <a:t>.1</a:t>
            </a:r>
            <a:r>
              <a:rPr lang="es-ES" b="1" dirty="0" smtClean="0">
                <a:solidFill>
                  <a:srgbClr val="00B050"/>
                </a:solidFill>
              </a:rPr>
              <a:t>. Medidas directas e indirectas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12" name="Diagrama 11"/>
          <p:cNvGraphicFramePr/>
          <p:nvPr>
            <p:extLst>
              <p:ext uri="{D42A27DB-BD31-4B8C-83A1-F6EECF244321}">
                <p14:modId xmlns:p14="http://schemas.microsoft.com/office/powerpoint/2010/main" val="2403742703"/>
              </p:ext>
            </p:extLst>
          </p:nvPr>
        </p:nvGraphicFramePr>
        <p:xfrm>
          <a:off x="709612" y="1405293"/>
          <a:ext cx="7434262" cy="4675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9312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14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3. La medida y su error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71474" y="857250"/>
            <a:ext cx="6757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B050"/>
                </a:solidFill>
              </a:rPr>
              <a:t>3</a:t>
            </a:r>
            <a:r>
              <a:rPr lang="es-ES" b="1" dirty="0" smtClean="0">
                <a:solidFill>
                  <a:srgbClr val="00B050"/>
                </a:solidFill>
              </a:rPr>
              <a:t>.2</a:t>
            </a:r>
            <a:r>
              <a:rPr lang="es-ES" b="1" dirty="0" smtClean="0">
                <a:solidFill>
                  <a:srgbClr val="00B050"/>
                </a:solidFill>
              </a:rPr>
              <a:t>. Error de una medida</a:t>
            </a:r>
            <a:endParaRPr lang="es-ES" b="1" dirty="0">
              <a:solidFill>
                <a:srgbClr val="00B050"/>
              </a:solidFill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381117628"/>
              </p:ext>
            </p:extLst>
          </p:nvPr>
        </p:nvGraphicFramePr>
        <p:xfrm>
          <a:off x="733423" y="1597023"/>
          <a:ext cx="7439025" cy="4575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7823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15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3. La medida y su error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71474" y="857250"/>
            <a:ext cx="3551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B050"/>
                </a:solidFill>
              </a:rPr>
              <a:t>3.2. Error de una medida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27242" y="1972597"/>
            <a:ext cx="80867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 el mayor de estos valores:</a:t>
            </a:r>
          </a:p>
          <a:p>
            <a:endParaRPr lang="es-ES" dirty="0"/>
          </a:p>
          <a:p>
            <a:pPr marL="357188" indent="-357188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La precisión del instrumento.</a:t>
            </a:r>
          </a:p>
          <a:p>
            <a:pPr marL="357188" indent="-357188">
              <a:buFont typeface="Wingdings 2" panose="05020102010507070707" pitchFamily="18" charset="2"/>
              <a:buChar char="C"/>
            </a:pPr>
            <a:endParaRPr lang="es-ES" dirty="0">
              <a:sym typeface="Wingdings 2" panose="05020102010507070707" pitchFamily="18" charset="2"/>
            </a:endParaRPr>
          </a:p>
          <a:p>
            <a:pPr marL="357188" indent="-357188">
              <a:buFont typeface="Wingdings 2" panose="05020102010507070707" pitchFamily="18" charset="2"/>
              <a:buChar char="C"/>
            </a:pPr>
            <a:r>
              <a:rPr lang="es-ES" dirty="0" smtClean="0">
                <a:sym typeface="Wingdings 2" panose="05020102010507070707" pitchFamily="18" charset="2"/>
              </a:rPr>
              <a:t>El valor absoluto de la diferencia entre la media y el valor verdadero (o la media de varias medidas).</a:t>
            </a:r>
          </a:p>
          <a:p>
            <a:endParaRPr lang="es-ES" dirty="0">
              <a:sym typeface="Wingdings 2" panose="05020102010507070707" pitchFamily="18" charset="2"/>
            </a:endParaRPr>
          </a:p>
          <a:p>
            <a:r>
              <a:rPr lang="es-ES" dirty="0" smtClean="0">
                <a:sym typeface="Wingdings 2" panose="05020102010507070707" pitchFamily="18" charset="2"/>
              </a:rPr>
              <a:t>La medida se expresa como:</a:t>
            </a:r>
            <a:endParaRPr lang="es-E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uadroTexto 4"/>
              <p:cNvSpPr txBox="1"/>
              <p:nvPr/>
            </p:nvSpPr>
            <p:spPr>
              <a:xfrm>
                <a:off x="3287508" y="4578043"/>
                <a:ext cx="229755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ES" sz="2000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s-E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s-ES" sz="2000" b="1" i="1" smtClean="0">
                              <a:latin typeface="Cambria Math" panose="02040503050406030204" pitchFamily="18" charset="0"/>
                            </a:rPr>
                            <m:t>𝒗𝒆𝒓𝒅𝒂𝒅𝒆𝒓𝒐</m:t>
                          </m:r>
                        </m:sub>
                      </m:sSub>
                      <m:r>
                        <a:rPr lang="es-E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s-E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sub>
                      </m:sSub>
                    </m:oMath>
                  </m:oMathPara>
                </a14:m>
                <a:endParaRPr lang="es-ES" sz="2000" b="1" dirty="0"/>
              </a:p>
            </p:txBody>
          </p:sp>
        </mc:Choice>
        <mc:Fallback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7508" y="4578043"/>
                <a:ext cx="2297552" cy="307777"/>
              </a:xfrm>
              <a:prstGeom prst="rect">
                <a:avLst/>
              </a:prstGeom>
              <a:blipFill>
                <a:blip r:embed="rId3"/>
                <a:stretch>
                  <a:fillRect l="-796" b="-26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ángulo 3"/>
          <p:cNvSpPr/>
          <p:nvPr/>
        </p:nvSpPr>
        <p:spPr>
          <a:xfrm>
            <a:off x="382240" y="1415534"/>
            <a:ext cx="3454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Error absoluto de una medida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2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16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3. La medida y su error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97747" y="2075836"/>
            <a:ext cx="8086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 el cociente entre el error absoluto y el valor de una medida:</a:t>
            </a:r>
          </a:p>
          <a:p>
            <a:endParaRPr lang="es-E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uadroTexto 4"/>
              <p:cNvSpPr txBox="1"/>
              <p:nvPr/>
            </p:nvSpPr>
            <p:spPr>
              <a:xfrm>
                <a:off x="1982424" y="2914434"/>
                <a:ext cx="5217454" cy="6279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1" i="1" smtClean="0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s-ES" sz="2000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</m:sub>
                      </m:sSub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1" i="1" smtClean="0"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  <m:sub>
                              <m:r>
                                <a:rPr lang="es-ES" sz="2000" b="1" i="1" smtClean="0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s-ES" sz="2000" b="1" i="1" smtClean="0">
                                  <a:latin typeface="Cambria Math" panose="02040503050406030204" pitchFamily="18" charset="0"/>
                                </a:rPr>
                                <m:t>𝒗𝒆𝒓𝒅𝒂𝒅𝒆𝒓𝒐</m:t>
                              </m:r>
                            </m:sub>
                          </m:sSub>
                        </m:den>
                      </m:f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;       </m:t>
                      </m:r>
                      <m:sSub>
                        <m:sSubPr>
                          <m:ctrlPr>
                            <a:rPr lang="es-ES" sz="20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1" i="1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s-ES" sz="2000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sub>
                      </m:sSub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(%)</m:t>
                      </m:r>
                      <m:r>
                        <a:rPr lang="es-ES" sz="2000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0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1" i="1"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  <m:sub>
                              <m:r>
                                <a:rPr lang="es-ES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ES" sz="20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0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s-ES" sz="2000" b="1" i="1">
                                  <a:latin typeface="Cambria Math" panose="02040503050406030204" pitchFamily="18" charset="0"/>
                                </a:rPr>
                                <m:t>𝒗𝒆𝒓𝒅𝒂𝒅𝒆𝒓𝒐</m:t>
                              </m:r>
                            </m:sub>
                          </m:sSub>
                        </m:den>
                      </m:f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s-ES" sz="2000" b="1" i="1" smtClean="0">
                          <a:latin typeface="Cambria Math" panose="02040503050406030204" pitchFamily="18" charset="0"/>
                        </a:rPr>
                        <m:t>𝟏𝟎𝟎</m:t>
                      </m:r>
                    </m:oMath>
                  </m:oMathPara>
                </a14:m>
                <a:endParaRPr lang="es-ES" sz="2000" b="1" dirty="0"/>
              </a:p>
            </p:txBody>
          </p:sp>
        </mc:Choice>
        <mc:Fallback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2424" y="2914434"/>
                <a:ext cx="5217454" cy="62799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uadroTexto 8"/>
          <p:cNvSpPr txBox="1"/>
          <p:nvPr/>
        </p:nvSpPr>
        <p:spPr>
          <a:xfrm>
            <a:off x="371474" y="857250"/>
            <a:ext cx="3551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B050"/>
                </a:solidFill>
              </a:rPr>
              <a:t>3.2. Error de una medida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82240" y="1415534"/>
            <a:ext cx="3313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Error relativo de una medida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1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17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3. La medida y su error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28625" y="942975"/>
            <a:ext cx="81581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</a:p>
          <a:p>
            <a:pPr algn="just"/>
            <a:endParaRPr lang="es-ES" dirty="0"/>
          </a:p>
          <a:p>
            <a:pPr algn="just"/>
            <a:r>
              <a:rPr lang="es-ES" b="1" dirty="0" smtClean="0"/>
              <a:t>Medimos con una cinta métrica de precisión 1 mm el ancho de un libro. A continuación, usamos la misma cinta métrica para medir el ancho de una pizarra. Hemos realizado cuatro mediciones en cada caso y hemos obtenido los datos de la tabla.</a:t>
            </a:r>
            <a:endParaRPr lang="es-ES" b="1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463101"/>
              </p:ext>
            </p:extLst>
          </p:nvPr>
        </p:nvGraphicFramePr>
        <p:xfrm>
          <a:off x="538159" y="2948702"/>
          <a:ext cx="7905752" cy="1112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88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8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8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82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82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82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8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821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Mediciones del Libro</a:t>
                      </a:r>
                      <a:endParaRPr lang="es-E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Mediciones</a:t>
                      </a:r>
                      <a:r>
                        <a:rPr lang="es-ES" sz="1600" baseline="0" dirty="0" smtClean="0"/>
                        <a:t> de la Pizarra</a:t>
                      </a:r>
                      <a:endParaRPr lang="es-E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1ª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2ª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3ª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4ª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1ª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2ª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3ª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4ª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21,9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22,2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21,9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21,7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283,6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293,7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283,1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283,3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538159" y="4414838"/>
            <a:ext cx="7905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Calcula:</a:t>
            </a:r>
          </a:p>
          <a:p>
            <a:endParaRPr lang="es-ES" dirty="0"/>
          </a:p>
          <a:p>
            <a:pPr marL="342900" indent="-342900">
              <a:buAutoNum type="alphaLcParenR"/>
            </a:pPr>
            <a:r>
              <a:rPr lang="es-ES" dirty="0" smtClean="0"/>
              <a:t>La media aritmética de las dos mediciones.</a:t>
            </a:r>
          </a:p>
          <a:p>
            <a:pPr marL="342900" indent="-342900">
              <a:buAutoNum type="alphaLcParenR"/>
            </a:pPr>
            <a:r>
              <a:rPr lang="es-ES" dirty="0" smtClean="0"/>
              <a:t>El error absoluto y el error relativo de la primera medida de cada caso.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520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18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3. La medida y su error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28625" y="942975"/>
            <a:ext cx="8158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28625" y="1414463"/>
            <a:ext cx="790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s-ES" dirty="0" smtClean="0"/>
              <a:t>La media aritmética de las dos mediciones.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/>
              <p:cNvSpPr txBox="1"/>
              <p:nvPr/>
            </p:nvSpPr>
            <p:spPr>
              <a:xfrm>
                <a:off x="2116084" y="1993303"/>
                <a:ext cx="5559662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𝑙𝑖𝑏𝑟𝑜</m:t>
                          </m:r>
                        </m:sub>
                      </m:sSub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21,9+22,2+21,9+21,7</m:t>
                          </m:r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=21,875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 </m:t>
                      </m:r>
                      <m:r>
                        <a:rPr lang="es-E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𝟐𝟏</m:t>
                      </m:r>
                      <m:r>
                        <a:rPr lang="es-E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s-E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  <m:r>
                        <a:rPr lang="es-E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s-ES" b="1" dirty="0"/>
              </a:p>
            </p:txBody>
          </p:sp>
        </mc:Choice>
        <mc:Fallback xmlns=""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6084" y="1993303"/>
                <a:ext cx="5559662" cy="51860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/>
              <p:cNvSpPr txBox="1"/>
              <p:nvPr/>
            </p:nvSpPr>
            <p:spPr>
              <a:xfrm>
                <a:off x="1901088" y="3404585"/>
                <a:ext cx="5989653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𝑝𝑖𝑧𝑎𝑟𝑟𝑎</m:t>
                          </m:r>
                        </m:sub>
                      </m:sSub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283,6+283,1+283,3</m:t>
                          </m:r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=283,333…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 </m:t>
                      </m:r>
                      <m:r>
                        <a:rPr lang="es-E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𝟐𝟖𝟑</m:t>
                      </m:r>
                      <m:r>
                        <a:rPr lang="es-E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s-E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s-E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s-ES" b="1" dirty="0"/>
              </a:p>
            </p:txBody>
          </p:sp>
        </mc:Choice>
        <mc:Fallback xmlns="">
          <p:sp>
            <p:nvSpPr>
              <p:cNvPr id="11" name="Cuadro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088" y="3404585"/>
                <a:ext cx="5989653" cy="52039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uadroTexto 6"/>
          <p:cNvSpPr txBox="1"/>
          <p:nvPr/>
        </p:nvSpPr>
        <p:spPr>
          <a:xfrm>
            <a:off x="762930" y="2737219"/>
            <a:ext cx="7489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En la pizarra se descarta la 2ª medida por que se aleja mucho del resto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554829" y="4223018"/>
            <a:ext cx="790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b)  El error absoluto y el error relativo de la primera medida de cada caso.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a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72625744"/>
                  </p:ext>
                </p:extLst>
              </p:nvPr>
            </p:nvGraphicFramePr>
            <p:xfrm>
              <a:off x="779600" y="4757777"/>
              <a:ext cx="7680981" cy="111252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6587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572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52888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7157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757361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800" b="1" i="1" smtClean="0">
                                        <a:latin typeface="Cambria Math" panose="02040503050406030204" pitchFamily="18" charset="0"/>
                                      </a:rPr>
                                      <m:t>𝒍</m:t>
                                    </m:r>
                                  </m:e>
                                  <m:sub>
                                    <m:r>
                                      <a:rPr lang="es-ES" sz="1800" b="1" i="1" smtClean="0">
                                        <a:latin typeface="Cambria Math" panose="02040503050406030204" pitchFamily="18" charset="0"/>
                                      </a:rPr>
                                      <m:t>𝒎𝒆𝒅𝒊𝒅𝒐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s-E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s-ES" sz="18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800" b="1" i="1" smtClean="0">
                                            <a:latin typeface="Cambria Math" panose="02040503050406030204" pitchFamily="18" charset="0"/>
                                          </a:rPr>
                                          <m:t>𝒍</m:t>
                                        </m:r>
                                      </m:e>
                                      <m:sub>
                                        <m:r>
                                          <a:rPr lang="es-ES" sz="1800" b="1" i="1" smtClean="0">
                                            <a:latin typeface="Cambria Math" panose="02040503050406030204" pitchFamily="18" charset="0"/>
                                          </a:rPr>
                                          <m:t>𝒎𝒆𝒅𝒊𝒅𝒐</m:t>
                                        </m:r>
                                      </m:sub>
                                    </m:sSub>
                                    <m:r>
                                      <a:rPr lang="es-ES" sz="1800" b="1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s-ES" sz="18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s-ES" sz="1800" b="1" i="1" smtClean="0">
                                            <a:latin typeface="Cambria Math" panose="02040503050406030204" pitchFamily="18" charset="0"/>
                                          </a:rPr>
                                          <m:t>𝒍</m:t>
                                        </m:r>
                                      </m:e>
                                      <m:sub>
                                        <m:r>
                                          <a:rPr lang="es-ES" sz="1800" b="1" i="1" smtClean="0">
                                            <a:latin typeface="Cambria Math" panose="02040503050406030204" pitchFamily="18" charset="0"/>
                                          </a:rPr>
                                          <m:t>𝒗𝒆𝒓𝒅𝒂𝒅𝒆𝒓𝒐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s-E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800" b="1" i="1" smtClean="0">
                                        <a:latin typeface="Cambria Math" panose="02040503050406030204" pitchFamily="18" charset="0"/>
                                      </a:rPr>
                                      <m:t>𝑬</m:t>
                                    </m:r>
                                  </m:e>
                                  <m:sub>
                                    <m:r>
                                      <a:rPr lang="es-ES" sz="1800" b="1" i="1" smtClean="0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i="1" dirty="0" smtClean="0"/>
                            <a:t>Medida</a:t>
                          </a:r>
                          <a:endParaRPr lang="es-ES" sz="1600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s-ES" sz="1600" b="1" dirty="0" smtClean="0"/>
                            <a:t>Libro</a:t>
                          </a:r>
                          <a:endParaRPr lang="es-ES" sz="16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21,9 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𝑐𝑚</m:t>
                                </m:r>
                              </m:oMath>
                            </m:oMathPara>
                          </a14:m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s-E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ES" sz="1600" b="0" i="1" smtClean="0">
                                      <a:latin typeface="Cambria Math" panose="02040503050406030204" pitchFamily="18" charset="0"/>
                                    </a:rPr>
                                    <m:t>21,9−21,9</m:t>
                                  </m:r>
                                </m:e>
                              </m:d>
                              <m:r>
                                <a:rPr lang="es-ES" sz="1600" b="0" i="1" smtClean="0">
                                  <a:latin typeface="Cambria Math" panose="02040503050406030204" pitchFamily="18" charset="0"/>
                                </a:rPr>
                                <m:t>=0 </m:t>
                              </m:r>
                              <m:r>
                                <a:rPr lang="es-ES" sz="1600" b="0" i="1" smtClean="0">
                                  <a:latin typeface="Cambria Math" panose="02040503050406030204" pitchFamily="18" charset="0"/>
                                </a:rPr>
                                <m:t>𝑐𝑚</m:t>
                              </m:r>
                            </m:oMath>
                          </a14:m>
                          <a:r>
                            <a:rPr lang="es-ES" sz="1600" dirty="0" smtClean="0"/>
                            <a:t> (*)</a:t>
                          </a:r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600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s-ES" sz="1600" b="1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s-ES" sz="1600" b="1" i="1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s-ES" sz="1600" b="1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s-ES" sz="1600" b="1" i="1" smtClean="0">
                                    <a:latin typeface="Cambria Math" panose="02040503050406030204" pitchFamily="18" charset="0"/>
                                  </a:rPr>
                                  <m:t>𝒄𝒎</m:t>
                                </m:r>
                              </m:oMath>
                            </m:oMathPara>
                          </a14:m>
                          <a:endParaRPr lang="es-ES" sz="16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21,9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±0,1 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𝑐𝑚</m:t>
                                </m:r>
                              </m:oMath>
                            </m:oMathPara>
                          </a14:m>
                          <a:endParaRPr lang="es-E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s-ES" sz="1600" b="1" dirty="0" smtClean="0"/>
                            <a:t>Pizarra</a:t>
                          </a:r>
                          <a:endParaRPr lang="es-ES" sz="16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283,6 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𝑐𝑚</m:t>
                                </m:r>
                              </m:oMath>
                            </m:oMathPara>
                          </a14:m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s-E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s-ES" sz="1600" b="0" i="1" smtClean="0">
                                        <a:latin typeface="Cambria Math" panose="02040503050406030204" pitchFamily="18" charset="0"/>
                                      </a:rPr>
                                      <m:t>283,6−283,3</m:t>
                                    </m:r>
                                  </m:e>
                                </m:d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=0,3 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𝑐𝑚</m:t>
                                </m:r>
                              </m:oMath>
                            </m:oMathPara>
                          </a14:m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600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s-ES" sz="1600" b="1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s-ES" sz="1600" b="1" i="1" smtClean="0"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s-ES" sz="1600" b="1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s-ES" sz="1600" b="1" i="1" smtClean="0">
                                    <a:latin typeface="Cambria Math" panose="02040503050406030204" pitchFamily="18" charset="0"/>
                                  </a:rPr>
                                  <m:t>𝒄𝒎</m:t>
                                </m:r>
                              </m:oMath>
                            </m:oMathPara>
                          </a14:m>
                          <a:endParaRPr lang="es-ES" sz="16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</a:rPr>
                                  <m:t>283,3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±0,3 </m:t>
                                </m:r>
                                <m:r>
                                  <a:rPr lang="es-E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𝑐𝑚</m:t>
                                </m:r>
                              </m:oMath>
                            </m:oMathPara>
                          </a14:m>
                          <a:endParaRPr lang="es-E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a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72625744"/>
                  </p:ext>
                </p:extLst>
              </p:nvPr>
            </p:nvGraphicFramePr>
            <p:xfrm>
              <a:off x="779600" y="4757777"/>
              <a:ext cx="7680981" cy="111252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65870"/>
                    <a:gridCol w="1157288"/>
                    <a:gridCol w="2528887"/>
                    <a:gridCol w="1171575"/>
                    <a:gridCol w="1757361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s-E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92632" t="-4918" r="-474211" b="-2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88193" t="-4918" r="-117108" b="-2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406771" t="-4918" r="-153125" b="-2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i="1" dirty="0" smtClean="0"/>
                            <a:t>Medida</a:t>
                          </a:r>
                          <a:endParaRPr lang="es-ES" sz="1600" i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s-ES" sz="1600" b="1" dirty="0" smtClean="0"/>
                            <a:t>Libro</a:t>
                          </a:r>
                          <a:endParaRPr lang="es-ES" sz="16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92632" t="-104918" r="-474211" b="-1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88193" t="-104918" r="-117108" b="-1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406771" t="-104918" r="-153125" b="-1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336678" t="-104918" r="-1730" b="-111475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s-ES" sz="1600" b="1" dirty="0" smtClean="0"/>
                            <a:t>Pizarra</a:t>
                          </a:r>
                          <a:endParaRPr lang="es-ES" sz="16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92632" t="-204918" r="-474211" b="-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88193" t="-204918" r="-117108" b="-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406771" t="-204918" r="-153125" b="-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336678" t="-204918" r="-1730" b="-1147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3" name="CuadroTexto 12"/>
          <p:cNvSpPr txBox="1"/>
          <p:nvPr/>
        </p:nvSpPr>
        <p:spPr>
          <a:xfrm>
            <a:off x="762930" y="5896202"/>
            <a:ext cx="7366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(*) Si la diferencia es nula, el mínimo error absoluto es la precisión.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71514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chemeClr val="accent6">
                    <a:lumMod val="50000"/>
                  </a:schemeClr>
                </a:solidFill>
              </a:rPr>
              <a:t>19</a:t>
            </a:fld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3. La medida y su error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28625" y="942975"/>
            <a:ext cx="8158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>
                <a:solidFill>
                  <a:schemeClr val="accent3">
                    <a:lumMod val="75000"/>
                  </a:schemeClr>
                </a:solidFill>
              </a:rPr>
              <a:t>Ejemplo resuelto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428625" y="1377115"/>
            <a:ext cx="790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b)  El error absoluto y el error relativo de la primera medida de cada caso.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a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0834773"/>
                  </p:ext>
                </p:extLst>
              </p:nvPr>
            </p:nvGraphicFramePr>
            <p:xfrm>
              <a:off x="557214" y="1916837"/>
              <a:ext cx="8029577" cy="211223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97483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3892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81540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30041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474915">
                    <a:tc>
                      <a:txBody>
                        <a:bodyPr/>
                        <a:lstStyle/>
                        <a:p>
                          <a:pPr algn="ctr"/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800" b="1" i="1" smtClean="0">
                                        <a:latin typeface="Cambria Math" panose="02040503050406030204" pitchFamily="18" charset="0"/>
                                      </a:rPr>
                                      <m:t>𝑬</m:t>
                                    </m:r>
                                  </m:e>
                                  <m:sub>
                                    <m:r>
                                      <a:rPr lang="es-ES" sz="1800" b="1" i="1" smtClean="0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800" b="1" i="1" smtClean="0">
                                        <a:latin typeface="Cambria Math" panose="02040503050406030204" pitchFamily="18" charset="0"/>
                                      </a:rPr>
                                      <m:t>𝑬</m:t>
                                    </m:r>
                                  </m:e>
                                  <m:sub>
                                    <m:r>
                                      <a:rPr lang="es-ES" sz="1800" b="1" i="1" smtClean="0">
                                        <a:latin typeface="Cambria Math" panose="02040503050406030204" pitchFamily="18" charset="0"/>
                                      </a:rPr>
                                      <m:t>𝒓𝒆𝒍𝒂𝒕𝒊𝒗𝒐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800" b="1" i="1" smtClean="0">
                                        <a:latin typeface="Cambria Math" panose="02040503050406030204" pitchFamily="18" charset="0"/>
                                      </a:rPr>
                                      <m:t>𝑷𝒐𝒓𝒄𝒆𝒏𝒕𝒂𝒋𝒆</m:t>
                                    </m:r>
                                    <m:r>
                                      <a:rPr lang="es-ES" sz="1800" b="1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s-ES" sz="1800" b="1" i="1" smtClean="0">
                                        <a:latin typeface="Cambria Math" panose="02040503050406030204" pitchFamily="18" charset="0"/>
                                      </a:rPr>
                                      <m:t>𝒅𝒆</m:t>
                                    </m:r>
                                    <m:r>
                                      <a:rPr lang="es-ES" sz="1800" b="1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s-ES" sz="1800" b="1" i="1" smtClean="0">
                                        <a:latin typeface="Cambria Math" panose="02040503050406030204" pitchFamily="18" charset="0"/>
                                      </a:rPr>
                                      <m:t>𝑬</m:t>
                                    </m:r>
                                  </m:e>
                                  <m:sub>
                                    <m:r>
                                      <a:rPr lang="es-ES" sz="1800" b="1" i="1" smtClean="0">
                                        <a:latin typeface="Cambria Math" panose="02040503050406030204" pitchFamily="18" charset="0"/>
                                      </a:rPr>
                                      <m:t>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18661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s-ES" sz="1600" b="1" dirty="0" smtClean="0"/>
                            <a:t>Libro</a:t>
                          </a:r>
                          <a:endParaRPr lang="es-ES" sz="1600" b="1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800" b="0" i="1" smtClean="0">
                                    <a:latin typeface="Cambria Math" panose="02040503050406030204" pitchFamily="18" charset="0"/>
                                  </a:rPr>
                                  <m:t>0,1 </m:t>
                                </m:r>
                                <m:r>
                                  <a:rPr lang="es-ES" sz="1800" b="0" i="1" smtClean="0">
                                    <a:latin typeface="Cambria Math" panose="02040503050406030204" pitchFamily="18" charset="0"/>
                                  </a:rPr>
                                  <m:t>𝑐𝑚</m:t>
                                </m:r>
                              </m:oMath>
                            </m:oMathPara>
                          </a14:m>
                          <a:endParaRPr lang="es-ES" sz="1800" b="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0,1</m:t>
                                    </m:r>
                                  </m:num>
                                  <m:den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21,9</m:t>
                                    </m:r>
                                  </m:den>
                                </m:f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=4,57·</m:t>
                                </m:r>
                                <m:sSup>
                                  <m:sSupPr>
                                    <m:ctrlP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%</m:t>
                                </m:r>
                                <m:sSub>
                                  <m:sSubPr>
                                    <m:ctrlP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=4,57·</m:t>
                                </m:r>
                                <m:sSup>
                                  <m:sSupPr>
                                    <m:ctrlP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sup>
                                </m:sSup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·100=</m:t>
                                </m:r>
                                <m:r>
                                  <a:rPr lang="es-ES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s-ES" b="1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s-ES" b="1" i="1" smtClean="0">
                                    <a:latin typeface="Cambria Math" panose="02040503050406030204" pitchFamily="18" charset="0"/>
                                  </a:rPr>
                                  <m:t>𝟒𝟓𝟕</m:t>
                                </m:r>
                                <m:r>
                                  <a:rPr lang="es-ES" b="1" i="1" smtClean="0">
                                    <a:latin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s-ES" b="1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818661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s-ES" sz="1600" b="1" dirty="0" smtClean="0"/>
                            <a:t>Pizarra</a:t>
                          </a:r>
                          <a:endParaRPr lang="es-ES" sz="1600" b="1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800" b="0" i="1" smtClean="0">
                                    <a:latin typeface="Cambria Math" panose="02040503050406030204" pitchFamily="18" charset="0"/>
                                  </a:rPr>
                                  <m:t>0,3 </m:t>
                                </m:r>
                                <m:r>
                                  <a:rPr lang="es-ES" sz="1800" b="0" i="1" smtClean="0">
                                    <a:latin typeface="Cambria Math" panose="02040503050406030204" pitchFamily="18" charset="0"/>
                                  </a:rPr>
                                  <m:t>𝑐𝑚</m:t>
                                </m:r>
                              </m:oMath>
                            </m:oMathPara>
                          </a14:m>
                          <a:endParaRPr lang="es-ES" sz="1800" b="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0,3</m:t>
                                    </m:r>
                                  </m:num>
                                  <m:den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283,3</m:t>
                                    </m:r>
                                  </m:den>
                                </m:f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=1,06·</m:t>
                                </m:r>
                                <m:sSup>
                                  <m:sSupPr>
                                    <m:ctrlP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%</m:t>
                                </m:r>
                                <m:sSub>
                                  <m:sSubPr>
                                    <m:ctrlP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=1,06·</m:t>
                                </m:r>
                                <m:sSup>
                                  <m:sSupPr>
                                    <m:ctrlP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sup>
                                </m:sSup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·100=</m:t>
                                </m:r>
                                <m:r>
                                  <a:rPr lang="es-ES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s-ES" b="1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s-ES" b="1" i="1" smtClean="0">
                                    <a:latin typeface="Cambria Math" panose="02040503050406030204" pitchFamily="18" charset="0"/>
                                  </a:rPr>
                                  <m:t>𝟏𝟎𝟔</m:t>
                                </m:r>
                                <m:r>
                                  <a:rPr lang="es-ES" b="1" i="1" smtClean="0">
                                    <a:latin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s-ES" b="1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a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0834773"/>
                  </p:ext>
                </p:extLst>
              </p:nvPr>
            </p:nvGraphicFramePr>
            <p:xfrm>
              <a:off x="557214" y="1916837"/>
              <a:ext cx="8029577" cy="211223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974839"/>
                    <a:gridCol w="938920"/>
                    <a:gridCol w="2815402"/>
                    <a:gridCol w="3300416"/>
                  </a:tblGrid>
                  <a:tr h="474915">
                    <a:tc>
                      <a:txBody>
                        <a:bodyPr/>
                        <a:lstStyle/>
                        <a:p>
                          <a:pPr algn="ctr"/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4545" t="-1282" r="-654545" b="-3487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68182" t="-1282" r="-118182" b="-3487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43358" t="-1282" r="-738" b="-348718"/>
                          </a:stretch>
                        </a:blipFill>
                      </a:tcPr>
                    </a:tc>
                  </a:tr>
                  <a:tr h="818661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s-ES" sz="1600" b="1" dirty="0" smtClean="0"/>
                            <a:t>Libro</a:t>
                          </a:r>
                          <a:endParaRPr lang="es-ES" sz="1600" b="1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04545" t="-58519" r="-654545" b="-1014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68182" t="-58519" r="-118182" b="-1014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43358" t="-58519" r="-738" b="-101481"/>
                          </a:stretch>
                        </a:blipFill>
                      </a:tcPr>
                    </a:tc>
                  </a:tr>
                  <a:tr h="818661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s-ES" sz="1600" b="1" dirty="0" smtClean="0"/>
                            <a:t>Pizarra</a:t>
                          </a:r>
                          <a:endParaRPr lang="es-ES" sz="1600" b="1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04545" t="-159701" r="-654545" b="-22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68182" t="-159701" r="-118182" b="-22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43358" t="-159701" r="-738" b="-223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4" name="CuadroTexto 13"/>
          <p:cNvSpPr txBox="1"/>
          <p:nvPr/>
        </p:nvSpPr>
        <p:spPr>
          <a:xfrm>
            <a:off x="557214" y="4310438"/>
            <a:ext cx="8029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error relativo es la medida de la pizarra, lo que nos indica que la calidad de la medida de la pizarra es mejor que la del libro.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800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20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12" name="Redondear rectángulo de esquina del mismo lado 11"/>
          <p:cNvSpPr/>
          <p:nvPr/>
        </p:nvSpPr>
        <p:spPr>
          <a:xfrm>
            <a:off x="538400" y="994351"/>
            <a:ext cx="1957388" cy="385763"/>
          </a:xfrm>
          <a:prstGeom prst="round2SameRect">
            <a:avLst>
              <a:gd name="adj1" fmla="val 31482"/>
              <a:gd name="adj2" fmla="val 0"/>
            </a:avLst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3. La medida y su error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38400" y="101078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F79646">
                    <a:lumMod val="75000"/>
                  </a:srgbClr>
                </a:solidFill>
              </a:rPr>
              <a:t>ACTIVIDADES</a:t>
            </a:r>
            <a:endParaRPr lang="es-ES" b="1" dirty="0">
              <a:solidFill>
                <a:srgbClr val="F79646">
                  <a:lumMod val="75000"/>
                </a:srgb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38400" y="1380114"/>
            <a:ext cx="8105538" cy="4247317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357188" indent="-357188" algn="just"/>
            <a:r>
              <a:rPr lang="es-ES" b="1" dirty="0" smtClean="0">
                <a:solidFill>
                  <a:prstClr val="black"/>
                </a:solidFill>
              </a:rPr>
              <a:t>5. 	Cinco observadores miden el tiempo que tarda una persona en una carrera de 100 m y obtienen:</a:t>
            </a:r>
          </a:p>
          <a:p>
            <a:pPr algn="just"/>
            <a:endParaRPr lang="es-ES" dirty="0" smtClean="0">
              <a:solidFill>
                <a:prstClr val="black"/>
              </a:solidFill>
            </a:endParaRPr>
          </a:p>
          <a:p>
            <a:pPr algn="ctr"/>
            <a:r>
              <a:rPr lang="es-ES" dirty="0" smtClean="0">
                <a:solidFill>
                  <a:prstClr val="black"/>
                </a:solidFill>
              </a:rPr>
              <a:t>12,05 s;	13,35 s;	10,80 s;	11,70 s;	11,50 s</a:t>
            </a:r>
            <a:endParaRPr lang="es-ES" dirty="0">
              <a:solidFill>
                <a:prstClr val="black"/>
              </a:solidFill>
            </a:endParaRPr>
          </a:p>
          <a:p>
            <a:pPr algn="just"/>
            <a:endParaRPr lang="es-ES" dirty="0" smtClean="0">
              <a:solidFill>
                <a:prstClr val="black"/>
              </a:solidFill>
            </a:endParaRPr>
          </a:p>
          <a:p>
            <a:pPr marL="700088" indent="-342900" algn="just">
              <a:buAutoNum type="alphaLcParenR"/>
            </a:pPr>
            <a:r>
              <a:rPr lang="es-ES" dirty="0" smtClean="0">
                <a:solidFill>
                  <a:prstClr val="black"/>
                </a:solidFill>
              </a:rPr>
              <a:t>¿Cuál es la precisión de los cronómetros?</a:t>
            </a:r>
          </a:p>
          <a:p>
            <a:pPr marL="700088" indent="-342900" algn="just">
              <a:buAutoNum type="alphaLcParenR"/>
            </a:pPr>
            <a:r>
              <a:rPr lang="es-ES" dirty="0" smtClean="0">
                <a:solidFill>
                  <a:prstClr val="black"/>
                </a:solidFill>
              </a:rPr>
              <a:t>¿Cuál ha sido el tiempo de la carrera?</a:t>
            </a:r>
          </a:p>
          <a:p>
            <a:pPr marL="700088" indent="-342900" algn="just">
              <a:buAutoNum type="alphaLcParenR"/>
            </a:pPr>
            <a:r>
              <a:rPr lang="es-ES" dirty="0" smtClean="0">
                <a:solidFill>
                  <a:prstClr val="black"/>
                </a:solidFill>
              </a:rPr>
              <a:t>Determina el error absoluto y relativo de la última medida.</a:t>
            </a:r>
            <a:endParaRPr lang="es-ES" dirty="0">
              <a:solidFill>
                <a:prstClr val="black"/>
              </a:solidFill>
            </a:endParaRPr>
          </a:p>
          <a:p>
            <a:pPr algn="just"/>
            <a:endParaRPr lang="es-ES" dirty="0">
              <a:solidFill>
                <a:prstClr val="black"/>
              </a:solidFill>
            </a:endParaRPr>
          </a:p>
          <a:p>
            <a:pPr marL="357188" indent="-357188" algn="just"/>
            <a:r>
              <a:rPr lang="es-ES" b="1" dirty="0">
                <a:solidFill>
                  <a:prstClr val="black"/>
                </a:solidFill>
              </a:rPr>
              <a:t>6</a:t>
            </a:r>
            <a:r>
              <a:rPr lang="es-ES" b="1" dirty="0" smtClean="0">
                <a:solidFill>
                  <a:prstClr val="black"/>
                </a:solidFill>
              </a:rPr>
              <a:t>. Un cilindro metálico tiene 1,5 cm de radio y 2,5 cm de altura. Su masa es 49,8 g.</a:t>
            </a:r>
          </a:p>
          <a:p>
            <a:pPr marL="357188" indent="-357188" algn="just"/>
            <a:r>
              <a:rPr lang="es-ES" b="1" dirty="0">
                <a:solidFill>
                  <a:prstClr val="black"/>
                </a:solidFill>
              </a:rPr>
              <a:t>	</a:t>
            </a:r>
            <a:r>
              <a:rPr lang="es-ES" dirty="0" smtClean="0">
                <a:solidFill>
                  <a:prstClr val="black"/>
                </a:solidFill>
              </a:rPr>
              <a:t>Utiliza estos datos para calcular con el número adecuado de cifras significativas:</a:t>
            </a:r>
          </a:p>
          <a:p>
            <a:pPr marL="357188" indent="-357188" algn="just"/>
            <a:r>
              <a:rPr lang="es-ES" dirty="0">
                <a:solidFill>
                  <a:prstClr val="black"/>
                </a:solidFill>
              </a:rPr>
              <a:t>	</a:t>
            </a:r>
            <a:r>
              <a:rPr lang="es-ES" dirty="0" smtClean="0">
                <a:solidFill>
                  <a:prstClr val="black"/>
                </a:solidFill>
              </a:rPr>
              <a:t>a) El volumen del cilindro.</a:t>
            </a:r>
          </a:p>
          <a:p>
            <a:pPr marL="357188" indent="-357188" algn="just"/>
            <a:r>
              <a:rPr lang="es-ES" dirty="0">
                <a:solidFill>
                  <a:prstClr val="black"/>
                </a:solidFill>
              </a:rPr>
              <a:t>	</a:t>
            </a:r>
            <a:r>
              <a:rPr lang="es-ES" dirty="0" smtClean="0">
                <a:solidFill>
                  <a:prstClr val="black"/>
                </a:solidFill>
              </a:rPr>
              <a:t>b) Su densidad.</a:t>
            </a:r>
            <a:r>
              <a:rPr lang="es-ES" dirty="0">
                <a:solidFill>
                  <a:prstClr val="black"/>
                </a:solidFill>
              </a:rPr>
              <a:t>	</a:t>
            </a:r>
            <a:endParaRPr lang="es-E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03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21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El análisis de 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datos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71474" y="857250"/>
            <a:ext cx="6757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B050"/>
                </a:solidFill>
              </a:rPr>
              <a:t>4</a:t>
            </a:r>
            <a:r>
              <a:rPr lang="es-ES" b="1" dirty="0" smtClean="0">
                <a:solidFill>
                  <a:srgbClr val="00B050"/>
                </a:solidFill>
              </a:rPr>
              <a:t>.1</a:t>
            </a:r>
            <a:r>
              <a:rPr lang="es-ES" b="1" dirty="0" smtClean="0">
                <a:solidFill>
                  <a:srgbClr val="00B050"/>
                </a:solidFill>
              </a:rPr>
              <a:t>. Tabla de datos y gráficas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71474" y="1370541"/>
            <a:ext cx="5775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Caso 1</a:t>
            </a:r>
            <a:r>
              <a:rPr lang="es-ES" dirty="0" smtClean="0"/>
              <a:t>: Masa correspondiente a un volumen de aceite</a:t>
            </a:r>
            <a:endParaRPr lang="es-ES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805625"/>
              </p:ext>
            </p:extLst>
          </p:nvPr>
        </p:nvGraphicFramePr>
        <p:xfrm>
          <a:off x="509588" y="1888950"/>
          <a:ext cx="2833688" cy="2225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168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6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V (</a:t>
                      </a:r>
                      <a:r>
                        <a:rPr lang="es-ES" dirty="0" err="1" smtClean="0"/>
                        <a:t>mL</a:t>
                      </a:r>
                      <a:r>
                        <a:rPr lang="es-ES" dirty="0" smtClean="0"/>
                        <a:t>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 (g)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9,2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13,8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18,4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23,0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27,6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5" name="Gráfico 14"/>
          <p:cNvGraphicFramePr/>
          <p:nvPr>
            <p:extLst>
              <p:ext uri="{D42A27DB-BD31-4B8C-83A1-F6EECF244321}">
                <p14:modId xmlns:p14="http://schemas.microsoft.com/office/powerpoint/2010/main" val="3549250519"/>
              </p:ext>
            </p:extLst>
          </p:nvPr>
        </p:nvGraphicFramePr>
        <p:xfrm>
          <a:off x="3700462" y="1883832"/>
          <a:ext cx="4743450" cy="2359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/>
              <p:cNvSpPr txBox="1"/>
              <p:nvPr/>
            </p:nvSpPr>
            <p:spPr>
              <a:xfrm>
                <a:off x="509588" y="4672013"/>
                <a:ext cx="7934324" cy="1231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 2" panose="05020102010507070707" pitchFamily="18" charset="2"/>
                  <a:buChar char="P"/>
                </a:pPr>
                <a:r>
                  <a:rPr lang="es-ES" dirty="0" smtClean="0">
                    <a:sym typeface="Wingdings 2" panose="05020102010507070707" pitchFamily="18" charset="2"/>
                  </a:rPr>
                  <a:t>Al aumentar el volumen, aumenta la masa en la misma proporción.</a:t>
                </a:r>
              </a:p>
              <a:p>
                <a:pPr marL="285750" indent="-285750">
                  <a:buFont typeface="Wingdings 2" panose="05020102010507070707" pitchFamily="18" charset="2"/>
                  <a:buChar char="P"/>
                </a:pPr>
                <a:r>
                  <a:rPr lang="es-ES" dirty="0" smtClean="0">
                    <a:sym typeface="Wingdings 2" panose="05020102010507070707" pitchFamily="18" charset="2"/>
                  </a:rPr>
                  <a:t>Son magnitudes directamente proporcionales.</a:t>
                </a:r>
              </a:p>
              <a:p>
                <a:pPr marL="285750" indent="-285750">
                  <a:buFont typeface="Wingdings 2" panose="05020102010507070707" pitchFamily="18" charset="2"/>
                  <a:buChar char="P"/>
                </a:pPr>
                <a:r>
                  <a:rPr lang="es-ES" dirty="0" smtClean="0">
                    <a:sym typeface="Wingdings 2" panose="05020102010507070707" pitchFamily="18" charset="2"/>
                  </a:rPr>
                  <a:t>Gráfica: Línea recta ascendente.</a:t>
                </a:r>
              </a:p>
              <a:p>
                <a:pPr marL="285750" indent="-285750">
                  <a:buFont typeface="Wingdings 2" panose="05020102010507070707" pitchFamily="18" charset="2"/>
                  <a:buChar char="P"/>
                </a:pPr>
                <a:r>
                  <a:rPr lang="es-ES" dirty="0" smtClean="0">
                    <a:sym typeface="Wingdings 2" panose="05020102010507070707" pitchFamily="18" charset="2"/>
                  </a:rPr>
                  <a:t>Relación matemática: </a:t>
                </a:r>
                <a14:m>
                  <m:oMath xmlns:m="http://schemas.openxmlformats.org/officeDocument/2006/math"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𝑦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=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𝑘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·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𝑥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+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𝑛</m:t>
                    </m:r>
                  </m:oMath>
                </a14:m>
                <a:endParaRPr lang="es-ES" sz="2000" dirty="0"/>
              </a:p>
            </p:txBody>
          </p:sp>
        </mc:Choice>
        <mc:Fallback xmlns="">
          <p:sp>
            <p:nvSpPr>
              <p:cNvPr id="17" name="Cuadro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588" y="4672013"/>
                <a:ext cx="7934324" cy="1231106"/>
              </a:xfrm>
              <a:prstGeom prst="rect">
                <a:avLst/>
              </a:prstGeom>
              <a:blipFill rotWithShape="0">
                <a:blip r:embed="rId4"/>
                <a:stretch>
                  <a:fillRect l="-461" t="-2475" b="-693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519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22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4. El análisis de datos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71474" y="857250"/>
            <a:ext cx="6757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B050"/>
                </a:solidFill>
              </a:rPr>
              <a:t>4</a:t>
            </a:r>
            <a:r>
              <a:rPr lang="es-ES" b="1" dirty="0" smtClean="0">
                <a:solidFill>
                  <a:srgbClr val="00B050"/>
                </a:solidFill>
              </a:rPr>
              <a:t>.1</a:t>
            </a:r>
            <a:r>
              <a:rPr lang="es-ES" b="1" dirty="0" smtClean="0">
                <a:solidFill>
                  <a:srgbClr val="00B050"/>
                </a:solidFill>
              </a:rPr>
              <a:t>. Tabla de datos y gráficas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71474" y="1370541"/>
            <a:ext cx="6079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Caso 2</a:t>
            </a:r>
            <a:r>
              <a:rPr lang="es-ES" dirty="0" smtClean="0"/>
              <a:t>: Temperatura del agua introducida en el frigorífico</a:t>
            </a:r>
            <a:endParaRPr lang="es-ES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399488"/>
              </p:ext>
            </p:extLst>
          </p:nvPr>
        </p:nvGraphicFramePr>
        <p:xfrm>
          <a:off x="509588" y="1888950"/>
          <a:ext cx="2833688" cy="2225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168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6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 (min)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 (</a:t>
                      </a:r>
                      <a:r>
                        <a:rPr lang="es-ES" dirty="0" err="1" smtClean="0"/>
                        <a:t>ºC</a:t>
                      </a:r>
                      <a:r>
                        <a:rPr lang="es-ES" dirty="0" smtClean="0"/>
                        <a:t>)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25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21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17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13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9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5" name="Gráfico 14"/>
          <p:cNvGraphicFramePr/>
          <p:nvPr>
            <p:extLst>
              <p:ext uri="{D42A27DB-BD31-4B8C-83A1-F6EECF244321}">
                <p14:modId xmlns:p14="http://schemas.microsoft.com/office/powerpoint/2010/main" val="2613533866"/>
              </p:ext>
            </p:extLst>
          </p:nvPr>
        </p:nvGraphicFramePr>
        <p:xfrm>
          <a:off x="3700462" y="1883832"/>
          <a:ext cx="4743450" cy="2359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/>
              <p:cNvSpPr txBox="1"/>
              <p:nvPr/>
            </p:nvSpPr>
            <p:spPr>
              <a:xfrm>
                <a:off x="509588" y="4672013"/>
                <a:ext cx="7934324" cy="1231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 2" panose="05020102010507070707" pitchFamily="18" charset="2"/>
                  <a:buChar char="P"/>
                </a:pPr>
                <a:r>
                  <a:rPr lang="es-ES" dirty="0" smtClean="0">
                    <a:sym typeface="Wingdings 2" panose="05020102010507070707" pitchFamily="18" charset="2"/>
                  </a:rPr>
                  <a:t>Al aumentar el tiempo, la temperatura disminuye en la misma proporción.</a:t>
                </a:r>
              </a:p>
              <a:p>
                <a:pPr marL="285750" indent="-285750">
                  <a:buFont typeface="Wingdings 2" panose="05020102010507070707" pitchFamily="18" charset="2"/>
                  <a:buChar char="P"/>
                </a:pPr>
                <a:r>
                  <a:rPr lang="es-ES" dirty="0" smtClean="0">
                    <a:sym typeface="Wingdings 2" panose="05020102010507070707" pitchFamily="18" charset="2"/>
                  </a:rPr>
                  <a:t>Son magnitudes directamente proporcionales con cte. &lt; 0.</a:t>
                </a:r>
              </a:p>
              <a:p>
                <a:pPr marL="285750" indent="-285750">
                  <a:buFont typeface="Wingdings 2" panose="05020102010507070707" pitchFamily="18" charset="2"/>
                  <a:buChar char="P"/>
                </a:pPr>
                <a:r>
                  <a:rPr lang="es-ES" dirty="0" smtClean="0">
                    <a:sym typeface="Wingdings 2" panose="05020102010507070707" pitchFamily="18" charset="2"/>
                  </a:rPr>
                  <a:t>Gráfica: Línea recta descendente.</a:t>
                </a:r>
              </a:p>
              <a:p>
                <a:pPr marL="285750" indent="-285750">
                  <a:buFont typeface="Wingdings 2" panose="05020102010507070707" pitchFamily="18" charset="2"/>
                  <a:buChar char="P"/>
                </a:pPr>
                <a:r>
                  <a:rPr lang="es-ES" dirty="0" smtClean="0">
                    <a:sym typeface="Wingdings 2" panose="05020102010507070707" pitchFamily="18" charset="2"/>
                  </a:rPr>
                  <a:t>Relación matemática: </a:t>
                </a:r>
                <a14:m>
                  <m:oMath xmlns:m="http://schemas.openxmlformats.org/officeDocument/2006/math"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𝑦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=−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𝑘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·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𝑥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+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𝑛</m:t>
                    </m:r>
                  </m:oMath>
                </a14:m>
                <a:endParaRPr lang="es-ES" sz="2000" dirty="0"/>
              </a:p>
            </p:txBody>
          </p:sp>
        </mc:Choice>
        <mc:Fallback xmlns="">
          <p:sp>
            <p:nvSpPr>
              <p:cNvPr id="17" name="Cuadro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588" y="4672013"/>
                <a:ext cx="7934324" cy="1231106"/>
              </a:xfrm>
              <a:prstGeom prst="rect">
                <a:avLst/>
              </a:prstGeom>
              <a:blipFill rotWithShape="0">
                <a:blip r:embed="rId4"/>
                <a:stretch>
                  <a:fillRect l="-461" t="-2475" r="-307" b="-693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574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23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4. El análisis de datos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71474" y="857250"/>
            <a:ext cx="6757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B050"/>
                </a:solidFill>
              </a:rPr>
              <a:t>4</a:t>
            </a:r>
            <a:r>
              <a:rPr lang="es-ES" b="1" dirty="0" smtClean="0">
                <a:solidFill>
                  <a:srgbClr val="00B050"/>
                </a:solidFill>
              </a:rPr>
              <a:t>.1</a:t>
            </a:r>
            <a:r>
              <a:rPr lang="es-ES" b="1" dirty="0" smtClean="0">
                <a:solidFill>
                  <a:srgbClr val="00B050"/>
                </a:solidFill>
              </a:rPr>
              <a:t>. Tabla de datos y gráficas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71474" y="1370541"/>
            <a:ext cx="509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Caso 3</a:t>
            </a:r>
            <a:r>
              <a:rPr lang="es-ES" dirty="0" smtClean="0"/>
              <a:t>: Distancia que recorre una bola que cae</a:t>
            </a:r>
            <a:endParaRPr lang="es-ES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318575"/>
              </p:ext>
            </p:extLst>
          </p:nvPr>
        </p:nvGraphicFramePr>
        <p:xfrm>
          <a:off x="509588" y="1888950"/>
          <a:ext cx="2833688" cy="2225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168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6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 (s)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d (cm)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0,1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4,9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0,2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19,6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0,3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44,1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0,4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78,4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0,5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112,5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5" name="Gráfico 14"/>
          <p:cNvGraphicFramePr/>
          <p:nvPr>
            <p:extLst>
              <p:ext uri="{D42A27DB-BD31-4B8C-83A1-F6EECF244321}">
                <p14:modId xmlns:p14="http://schemas.microsoft.com/office/powerpoint/2010/main" val="3054865273"/>
              </p:ext>
            </p:extLst>
          </p:nvPr>
        </p:nvGraphicFramePr>
        <p:xfrm>
          <a:off x="3700462" y="1883832"/>
          <a:ext cx="4743450" cy="2359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/>
              <p:cNvSpPr txBox="1"/>
              <p:nvPr/>
            </p:nvSpPr>
            <p:spPr>
              <a:xfrm>
                <a:off x="509588" y="4672013"/>
                <a:ext cx="7934324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 2" panose="05020102010507070707" pitchFamily="18" charset="2"/>
                  <a:buChar char="P"/>
                </a:pPr>
                <a:r>
                  <a:rPr lang="es-ES" dirty="0" smtClean="0">
                    <a:sym typeface="Wingdings 2" panose="05020102010507070707" pitchFamily="18" charset="2"/>
                  </a:rPr>
                  <a:t>Al aumentar el tiempo, aumenta la distancia recorrida por la bola. Ambos incrementos no son proporcionales.</a:t>
                </a:r>
              </a:p>
              <a:p>
                <a:pPr marL="285750" indent="-285750">
                  <a:buFont typeface="Wingdings 2" panose="05020102010507070707" pitchFamily="18" charset="2"/>
                  <a:buChar char="P"/>
                </a:pPr>
                <a:r>
                  <a:rPr lang="es-ES" dirty="0" smtClean="0">
                    <a:sym typeface="Wingdings 2" panose="05020102010507070707" pitchFamily="18" charset="2"/>
                  </a:rPr>
                  <a:t>Son magnitudes con una relación cuadrática.</a:t>
                </a:r>
              </a:p>
              <a:p>
                <a:pPr marL="285750" indent="-285750">
                  <a:buFont typeface="Wingdings 2" panose="05020102010507070707" pitchFamily="18" charset="2"/>
                  <a:buChar char="P"/>
                </a:pPr>
                <a:r>
                  <a:rPr lang="es-ES" dirty="0" smtClean="0">
                    <a:sym typeface="Wingdings 2" panose="05020102010507070707" pitchFamily="18" charset="2"/>
                  </a:rPr>
                  <a:t>Gráfica: Parábola.</a:t>
                </a:r>
              </a:p>
              <a:p>
                <a:pPr marL="285750" indent="-285750">
                  <a:buFont typeface="Wingdings 2" panose="05020102010507070707" pitchFamily="18" charset="2"/>
                  <a:buChar char="P"/>
                </a:pPr>
                <a:r>
                  <a:rPr lang="es-ES" dirty="0" smtClean="0">
                    <a:sym typeface="Wingdings 2" panose="05020102010507070707" pitchFamily="18" charset="2"/>
                  </a:rPr>
                  <a:t>Relación matemática: </a:t>
                </a:r>
                <a14:m>
                  <m:oMath xmlns:m="http://schemas.openxmlformats.org/officeDocument/2006/math"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𝑦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=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𝑘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·</m:t>
                    </m:r>
                    <m:sSup>
                      <m:sSupPr>
                        <m:ctrlP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</m:ctrlPr>
                      </m:sSup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  <m:t>𝑥</m:t>
                        </m:r>
                      </m:e>
                      <m:sup>
                        <m:r>
                          <a:rPr lang="es-ES" sz="2000" b="0" i="1" smtClean="0">
                            <a:latin typeface="Cambria Math" panose="02040503050406030204" pitchFamily="18" charset="0"/>
                            <a:sym typeface="Wingdings 2" panose="05020102010507070707" pitchFamily="18" charset="2"/>
                          </a:rPr>
                          <m:t>2</m:t>
                        </m:r>
                      </m:sup>
                    </m:sSup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+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𝑛</m:t>
                    </m:r>
                  </m:oMath>
                </a14:m>
                <a:endParaRPr lang="es-ES" sz="2000" dirty="0"/>
              </a:p>
            </p:txBody>
          </p:sp>
        </mc:Choice>
        <mc:Fallback xmlns="">
          <p:sp>
            <p:nvSpPr>
              <p:cNvPr id="17" name="Cuadro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588" y="4672013"/>
                <a:ext cx="7934324" cy="1508105"/>
              </a:xfrm>
              <a:prstGeom prst="rect">
                <a:avLst/>
              </a:prstGeom>
              <a:blipFill rotWithShape="0">
                <a:blip r:embed="rId4"/>
                <a:stretch>
                  <a:fillRect l="-461" t="-2016" r="-231" b="-524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631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857375" y="6696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MAGNITUDES Y UNIDADES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43912" y="6537663"/>
            <a:ext cx="585787" cy="206038"/>
          </a:xfrm>
        </p:spPr>
        <p:txBody>
          <a:bodyPr/>
          <a:lstStyle/>
          <a:p>
            <a:fld id="{B76C2DD4-5DFD-4A95-B240-C8867DB17673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24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57375" y="401540"/>
            <a:ext cx="551497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4. El análisis de datos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71474" y="857250"/>
            <a:ext cx="6757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B050"/>
                </a:solidFill>
              </a:rPr>
              <a:t>4</a:t>
            </a:r>
            <a:r>
              <a:rPr lang="es-ES" b="1" dirty="0" smtClean="0">
                <a:solidFill>
                  <a:srgbClr val="00B050"/>
                </a:solidFill>
              </a:rPr>
              <a:t>.1</a:t>
            </a:r>
            <a:r>
              <a:rPr lang="es-ES" b="1" dirty="0" smtClean="0">
                <a:solidFill>
                  <a:srgbClr val="00B050"/>
                </a:solidFill>
              </a:rPr>
              <a:t>. Tabla de datos y gráficas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71474" y="1370541"/>
            <a:ext cx="4878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Caso 4</a:t>
            </a:r>
            <a:r>
              <a:rPr lang="es-ES" dirty="0" smtClean="0"/>
              <a:t>: Presión que tiene un volumen de gas</a:t>
            </a:r>
            <a:endParaRPr lang="es-ES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020679"/>
              </p:ext>
            </p:extLst>
          </p:nvPr>
        </p:nvGraphicFramePr>
        <p:xfrm>
          <a:off x="509588" y="1888950"/>
          <a:ext cx="2833688" cy="2225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168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6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V (</a:t>
                      </a:r>
                      <a:r>
                        <a:rPr lang="es-ES" dirty="0" err="1" smtClean="0"/>
                        <a:t>mL</a:t>
                      </a:r>
                      <a:r>
                        <a:rPr lang="es-ES" dirty="0" smtClean="0"/>
                        <a:t>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p (</a:t>
                      </a:r>
                      <a:r>
                        <a:rPr lang="es-ES" dirty="0" err="1" smtClean="0"/>
                        <a:t>hPa</a:t>
                      </a:r>
                      <a:r>
                        <a:rPr lang="es-ES" dirty="0" smtClean="0"/>
                        <a:t>)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1040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520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400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260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130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1600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65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5" name="Gráfico 14"/>
          <p:cNvGraphicFramePr/>
          <p:nvPr>
            <p:extLst>
              <p:ext uri="{D42A27DB-BD31-4B8C-83A1-F6EECF244321}">
                <p14:modId xmlns:p14="http://schemas.microsoft.com/office/powerpoint/2010/main" val="2171896525"/>
              </p:ext>
            </p:extLst>
          </p:nvPr>
        </p:nvGraphicFramePr>
        <p:xfrm>
          <a:off x="3700462" y="1883832"/>
          <a:ext cx="4743450" cy="2359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/>
              <p:cNvSpPr txBox="1"/>
              <p:nvPr/>
            </p:nvSpPr>
            <p:spPr>
              <a:xfrm>
                <a:off x="509588" y="4672013"/>
                <a:ext cx="7934324" cy="1231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 2" panose="05020102010507070707" pitchFamily="18" charset="2"/>
                  <a:buChar char="P"/>
                </a:pPr>
                <a:r>
                  <a:rPr lang="es-ES" dirty="0" smtClean="0">
                    <a:sym typeface="Wingdings 2" panose="05020102010507070707" pitchFamily="18" charset="2"/>
                  </a:rPr>
                  <a:t>Al aumentar la presión, disminuye el volumen, y viceversa.</a:t>
                </a:r>
              </a:p>
              <a:p>
                <a:pPr marL="285750" indent="-285750">
                  <a:buFont typeface="Wingdings 2" panose="05020102010507070707" pitchFamily="18" charset="2"/>
                  <a:buChar char="P"/>
                </a:pPr>
                <a:r>
                  <a:rPr lang="es-ES" dirty="0" smtClean="0">
                    <a:sym typeface="Wingdings 2" panose="05020102010507070707" pitchFamily="18" charset="2"/>
                  </a:rPr>
                  <a:t>Las magnitudes son inversamente proporcionales.</a:t>
                </a:r>
              </a:p>
              <a:p>
                <a:pPr marL="285750" indent="-285750">
                  <a:buFont typeface="Wingdings 2" panose="05020102010507070707" pitchFamily="18" charset="2"/>
                  <a:buChar char="P"/>
                </a:pPr>
                <a:r>
                  <a:rPr lang="es-ES" dirty="0" smtClean="0">
                    <a:sym typeface="Wingdings 2" panose="05020102010507070707" pitchFamily="18" charset="2"/>
                  </a:rPr>
                  <a:t>Gráfica: Hipérbola equilátera.</a:t>
                </a:r>
              </a:p>
              <a:p>
                <a:pPr marL="285750" indent="-285750">
                  <a:buFont typeface="Wingdings 2" panose="05020102010507070707" pitchFamily="18" charset="2"/>
                  <a:buChar char="P"/>
                </a:pPr>
                <a:r>
                  <a:rPr lang="es-ES" dirty="0" smtClean="0">
                    <a:sym typeface="Wingdings 2" panose="05020102010507070707" pitchFamily="18" charset="2"/>
                  </a:rPr>
                  <a:t>Relación matemática: </a:t>
                </a:r>
                <a14:m>
                  <m:oMath xmlns:m="http://schemas.openxmlformats.org/officeDocument/2006/math"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𝑦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·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𝑥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=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𝑐𝑡𝑒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sym typeface="Wingdings 2" panose="05020102010507070707" pitchFamily="18" charset="2"/>
                      </a:rPr>
                      <m:t>.</m:t>
                    </m:r>
                  </m:oMath>
                </a14:m>
                <a:endParaRPr lang="es-ES" sz="2000" dirty="0"/>
              </a:p>
            </p:txBody>
          </p:sp>
        </mc:Choice>
        <mc:Fallback xmlns="">
          <p:sp>
            <p:nvSpPr>
              <p:cNvPr id="17" name="Cuadro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588" y="4672013"/>
                <a:ext cx="7934324" cy="1231106"/>
              </a:xfrm>
              <a:prstGeom prst="rect">
                <a:avLst/>
              </a:prstGeom>
              <a:blipFill rotWithShape="0">
                <a:blip r:embed="rId4"/>
                <a:stretch>
                  <a:fillRect l="-461" t="-2475" b="-693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575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2&quot; unique_id=&quot;10011&quot;&gt;&lt;object type=&quot;3&quot; unique_id=&quot;10012&quot;&gt;&lt;property id=&quot;20148&quot; value=&quot;5&quot;/&gt;&lt;property id=&quot;20300&quot; value=&quot;Diapositiva 1&quot;/&gt;&lt;property id=&quot;20307&quot; value=&quot;256&quot;/&gt;&lt;/object&gt;&lt;object type=&quot;3&quot; unique_id=&quot;10013&quot;&gt;&lt;property id=&quot;20148&quot; value=&quot;5&quot;/&gt;&lt;property id=&quot;20300&quot; value=&quot;Diapositiva 2&quot;/&gt;&lt;property id=&quot;20307&quot; value=&quot;257&quot;/&gt;&lt;/object&gt;&lt;object type=&quot;3&quot; unique_id=&quot;10034&quot;&gt;&lt;property id=&quot;20148&quot; value=&quot;5&quot;/&gt;&lt;property id=&quot;20300&quot; value=&quot;Diapositiva 3&quot;/&gt;&lt;property id=&quot;20307&quot; value=&quot;258&quot;/&gt;&lt;/object&gt;&lt;object type=&quot;3&quot; unique_id=&quot;10054&quot;&gt;&lt;property id=&quot;20148&quot; value=&quot;5&quot;/&gt;&lt;property id=&quot;20300&quot; value=&quot;Diapositiva 4&quot;/&gt;&lt;property id=&quot;20307&quot; value=&quot;259&quot;/&gt;&lt;/object&gt;&lt;object type=&quot;3&quot; unique_id=&quot;10086&quot;&gt;&lt;property id=&quot;20148&quot; value=&quot;5&quot;/&gt;&lt;property id=&quot;20300&quot; value=&quot;Diapositiva 5&quot;/&gt;&lt;property id=&quot;20307&quot; value=&quot;260&quot;/&gt;&lt;/object&gt;&lt;object type=&quot;3&quot; unique_id=&quot;10087&quot;&gt;&lt;property id=&quot;20148&quot; value=&quot;5&quot;/&gt;&lt;property id=&quot;20300&quot; value=&quot;Diapositiva 6&quot;/&gt;&lt;property id=&quot;20307&quot; value=&quot;261&quot;/&gt;&lt;/object&gt;&lt;object type=&quot;3&quot; unique_id=&quot;10088&quot;&gt;&lt;property id=&quot;20148&quot; value=&quot;5&quot;/&gt;&lt;property id=&quot;20300&quot; value=&quot;Diapositiva 7&quot;/&gt;&lt;property id=&quot;20307&quot; value=&quot;262&quot;/&gt;&lt;/object&gt;&lt;object type=&quot;3&quot; unique_id=&quot;10107&quot;&gt;&lt;property id=&quot;20148&quot; value=&quot;5&quot;/&gt;&lt;property id=&quot;20300&quot; value=&quot;Diapositiva 8&quot;/&gt;&lt;property id=&quot;20307&quot; value=&quot;263&quot;/&gt;&lt;/object&gt;&lt;object type=&quot;3&quot; unique_id=&quot;10108&quot;&gt;&lt;property id=&quot;20148&quot; value=&quot;5&quot;/&gt;&lt;property id=&quot;20300&quot; value=&quot;Diapositiva 9&quot;/&gt;&lt;property id=&quot;20307&quot; value=&quot;264&quot;/&gt;&lt;/object&gt;&lt;object type=&quot;3&quot; unique_id=&quot;10109&quot;&gt;&lt;property id=&quot;20148&quot; value=&quot;5&quot;/&gt;&lt;property id=&quot;20300&quot; value=&quot;Diapositiva 10&quot;/&gt;&lt;property id=&quot;20307&quot; value=&quot;265&quot;/&gt;&lt;/object&gt;&lt;object type=&quot;3&quot; unique_id=&quot;10110&quot;&gt;&lt;property id=&quot;20148&quot; value=&quot;5&quot;/&gt;&lt;property id=&quot;20300&quot; value=&quot;Diapositiva 11&quot;/&gt;&lt;property id=&quot;20307&quot; value=&quot;266&quot;/&gt;&lt;/object&gt;&lt;object type=&quot;3&quot; unique_id=&quot;10112&quot;&gt;&lt;property id=&quot;20148&quot; value=&quot;5&quot;/&gt;&lt;property id=&quot;20300&quot; value=&quot;Diapositiva 12&quot;/&gt;&lt;property id=&quot;20307&quot; value=&quot;267&quot;/&gt;&lt;/object&gt;&lt;object type=&quot;3&quot; unique_id=&quot;10113&quot;&gt;&lt;property id=&quot;20148&quot; value=&quot;5&quot;/&gt;&lt;property id=&quot;20300&quot; value=&quot;Diapositiva 13&quot;/&gt;&lt;property id=&quot;20307&quot; value=&quot;268&quot;/&gt;&lt;/object&gt;&lt;object type=&quot;3&quot; unique_id=&quot;10114&quot;&gt;&lt;property id=&quot;20148&quot; value=&quot;5&quot;/&gt;&lt;property id=&quot;20300&quot; value=&quot;Diapositiva 14&quot;/&gt;&lt;property id=&quot;20307&quot; value=&quot;269&quot;/&gt;&lt;/object&gt;&lt;object type=&quot;3&quot; unique_id=&quot;10116&quot;&gt;&lt;property id=&quot;20148&quot; value=&quot;5&quot;/&gt;&lt;property id=&quot;20300&quot; value=&quot;Diapositiva 15&quot;/&gt;&lt;property id=&quot;20307&quot; value=&quot;270&quot;/&gt;&lt;/object&gt;&lt;object type=&quot;3&quot; unique_id=&quot;10117&quot;&gt;&lt;property id=&quot;20148&quot; value=&quot;5&quot;/&gt;&lt;property id=&quot;20300&quot; value=&quot;Diapositiva 16&quot;/&gt;&lt;property id=&quot;20307&quot; value=&quot;271&quot;/&gt;&lt;/object&gt;&lt;/object&gt;&lt;object type=&quot;8&quot; unique_id=&quot;10017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1237</TotalTime>
  <Words>1802</Words>
  <Application>Microsoft Office PowerPoint</Application>
  <PresentationFormat>Presentación en pantalla (4:3)</PresentationFormat>
  <Paragraphs>416</Paragraphs>
  <Slides>24</Slides>
  <Notes>23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0" baseType="lpstr">
      <vt:lpstr>Arial</vt:lpstr>
      <vt:lpstr>Calibri</vt:lpstr>
      <vt:lpstr>Cambria Math</vt:lpstr>
      <vt:lpstr>Wingdings</vt:lpstr>
      <vt:lpstr>Wingdings 2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Rafael Artacho Cañadas</dc:creator>
  <cp:lastModifiedBy>Rafael Artacho Cañadas</cp:lastModifiedBy>
  <cp:revision>171</cp:revision>
  <dcterms:created xsi:type="dcterms:W3CDTF">2012-04-21T04:58:29Z</dcterms:created>
  <dcterms:modified xsi:type="dcterms:W3CDTF">2017-07-16T17:26:02Z</dcterms:modified>
</cp:coreProperties>
</file>