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sldIdLst>
    <p:sldId id="256" r:id="rId2"/>
    <p:sldId id="286" r:id="rId3"/>
    <p:sldId id="258" r:id="rId4"/>
    <p:sldId id="267" r:id="rId5"/>
    <p:sldId id="268" r:id="rId6"/>
    <p:sldId id="259" r:id="rId7"/>
    <p:sldId id="260" r:id="rId8"/>
    <p:sldId id="261" r:id="rId9"/>
    <p:sldId id="262" r:id="rId10"/>
    <p:sldId id="263" r:id="rId11"/>
    <p:sldId id="264" r:id="rId12"/>
    <p:sldId id="265" r:id="rId13"/>
    <p:sldId id="266" r:id="rId14"/>
    <p:sldId id="270" r:id="rId15"/>
    <p:sldId id="269"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Lst>
  <p:sldSz cx="9144000" cy="6858000" type="screen4x3"/>
  <p:notesSz cx="6858000" cy="9144000"/>
  <p:custDataLst>
    <p:tags r:id="rId33"/>
  </p:custDataLst>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99"/>
    <a:srgbClr val="FFCC66"/>
    <a:srgbClr val="FFFFCC"/>
    <a:srgbClr val="99CC00"/>
    <a:srgbClr val="CCFF33"/>
    <a:srgbClr val="B3F200"/>
    <a:srgbClr val="99FF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Estilo medio 2 - Énfasis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Estilo medio 2 - Énfasis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5940675A-B579-460E-94D1-54222C63F5DA}" styleName="Sin estilo, cuadrícula de la tabla">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7" d="100"/>
          <a:sy n="67" d="100"/>
        </p:scale>
        <p:origin x="1392" y="60"/>
      </p:cViewPr>
      <p:guideLst>
        <p:guide orient="horz" pos="2160"/>
        <p:guide pos="2880"/>
      </p:guideLst>
    </p:cSldViewPr>
  </p:slideViewPr>
  <p:notesTextViewPr>
    <p:cViewPr>
      <p:scale>
        <a:sx n="1" d="1"/>
        <a:sy n="1" d="1"/>
      </p:scale>
      <p:origin x="0" y="0"/>
    </p:cViewPr>
  </p:notesTextViewPr>
  <p:gridSpacing cx="45005" cy="45005"/>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D8A3937-13FA-4BBE-9607-4FD8AD970000}" type="datetimeFigureOut">
              <a:rPr lang="es-ES" smtClean="0"/>
              <a:t>04/09/2016</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07FD99F-99BB-40F6-9597-7D2DF4E88EF9}" type="slidenum">
              <a:rPr lang="es-ES" smtClean="0"/>
              <a:t>‹Nº›</a:t>
            </a:fld>
            <a:endParaRPr lang="es-ES" dirty="0"/>
          </a:p>
        </p:txBody>
      </p:sp>
    </p:spTree>
    <p:extLst>
      <p:ext uri="{BB962C8B-B14F-4D97-AF65-F5344CB8AC3E}">
        <p14:creationId xmlns:p14="http://schemas.microsoft.com/office/powerpoint/2010/main" val="2586850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007FD99F-99BB-40F6-9597-7D2DF4E88EF9}" type="slidenum">
              <a:rPr lang="es-ES" smtClean="0"/>
              <a:t>2</a:t>
            </a:fld>
            <a:endParaRPr lang="es-ES" dirty="0"/>
          </a:p>
        </p:txBody>
      </p:sp>
    </p:spTree>
    <p:extLst>
      <p:ext uri="{BB962C8B-B14F-4D97-AF65-F5344CB8AC3E}">
        <p14:creationId xmlns:p14="http://schemas.microsoft.com/office/powerpoint/2010/main" val="4505009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07FD99F-99BB-40F6-9597-7D2DF4E88EF9}" type="slidenum">
              <a:rPr lang="es-ES" smtClean="0"/>
              <a:t>3</a:t>
            </a:fld>
            <a:endParaRPr lang="es-ES" dirty="0"/>
          </a:p>
        </p:txBody>
      </p:sp>
    </p:spTree>
    <p:extLst>
      <p:ext uri="{BB962C8B-B14F-4D97-AF65-F5344CB8AC3E}">
        <p14:creationId xmlns:p14="http://schemas.microsoft.com/office/powerpoint/2010/main" val="16822768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07FD99F-99BB-40F6-9597-7D2DF4E88EF9}" type="slidenum">
              <a:rPr lang="es-ES" smtClean="0"/>
              <a:t>4</a:t>
            </a:fld>
            <a:endParaRPr lang="es-ES" dirty="0"/>
          </a:p>
        </p:txBody>
      </p:sp>
    </p:spTree>
    <p:extLst>
      <p:ext uri="{BB962C8B-B14F-4D97-AF65-F5344CB8AC3E}">
        <p14:creationId xmlns:p14="http://schemas.microsoft.com/office/powerpoint/2010/main" val="16129397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07FD99F-99BB-40F6-9597-7D2DF4E88EF9}" type="slidenum">
              <a:rPr lang="es-ES" smtClean="0"/>
              <a:t>5</a:t>
            </a:fld>
            <a:endParaRPr lang="es-ES" dirty="0"/>
          </a:p>
        </p:txBody>
      </p:sp>
    </p:spTree>
    <p:extLst>
      <p:ext uri="{BB962C8B-B14F-4D97-AF65-F5344CB8AC3E}">
        <p14:creationId xmlns:p14="http://schemas.microsoft.com/office/powerpoint/2010/main" val="18759669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07FD99F-99BB-40F6-9597-7D2DF4E88EF9}" type="slidenum">
              <a:rPr lang="es-ES" smtClean="0"/>
              <a:t>6</a:t>
            </a:fld>
            <a:endParaRPr lang="es-ES" dirty="0"/>
          </a:p>
        </p:txBody>
      </p:sp>
    </p:spTree>
    <p:extLst>
      <p:ext uri="{BB962C8B-B14F-4D97-AF65-F5344CB8AC3E}">
        <p14:creationId xmlns:p14="http://schemas.microsoft.com/office/powerpoint/2010/main" val="38692146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07FD99F-99BB-40F6-9597-7D2DF4E88EF9}" type="slidenum">
              <a:rPr lang="es-ES" smtClean="0"/>
              <a:t>7</a:t>
            </a:fld>
            <a:endParaRPr lang="es-ES" dirty="0"/>
          </a:p>
        </p:txBody>
      </p:sp>
    </p:spTree>
    <p:extLst>
      <p:ext uri="{BB962C8B-B14F-4D97-AF65-F5344CB8AC3E}">
        <p14:creationId xmlns:p14="http://schemas.microsoft.com/office/powerpoint/2010/main" val="21177059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07FD99F-99BB-40F6-9597-7D2DF4E88EF9}" type="slidenum">
              <a:rPr lang="es-ES" smtClean="0"/>
              <a:t>8</a:t>
            </a:fld>
            <a:endParaRPr lang="es-ES" dirty="0"/>
          </a:p>
        </p:txBody>
      </p:sp>
    </p:spTree>
    <p:extLst>
      <p:ext uri="{BB962C8B-B14F-4D97-AF65-F5344CB8AC3E}">
        <p14:creationId xmlns:p14="http://schemas.microsoft.com/office/powerpoint/2010/main" val="8323261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07FD99F-99BB-40F6-9597-7D2DF4E88EF9}" type="slidenum">
              <a:rPr lang="es-ES" smtClean="0"/>
              <a:t>9</a:t>
            </a:fld>
            <a:endParaRPr lang="es-ES" dirty="0"/>
          </a:p>
        </p:txBody>
      </p:sp>
    </p:spTree>
    <p:extLst>
      <p:ext uri="{BB962C8B-B14F-4D97-AF65-F5344CB8AC3E}">
        <p14:creationId xmlns:p14="http://schemas.microsoft.com/office/powerpoint/2010/main" val="14627614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07FD99F-99BB-40F6-9597-7D2DF4E88EF9}" type="slidenum">
              <a:rPr lang="es-ES" smtClean="0"/>
              <a:t>10</a:t>
            </a:fld>
            <a:endParaRPr lang="es-ES" dirty="0"/>
          </a:p>
        </p:txBody>
      </p:sp>
    </p:spTree>
    <p:extLst>
      <p:ext uri="{BB962C8B-B14F-4D97-AF65-F5344CB8AC3E}">
        <p14:creationId xmlns:p14="http://schemas.microsoft.com/office/powerpoint/2010/main" val="38201574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07FD99F-99BB-40F6-9597-7D2DF4E88EF9}" type="slidenum">
              <a:rPr lang="es-ES" smtClean="0"/>
              <a:t>11</a:t>
            </a:fld>
            <a:endParaRPr lang="es-ES" dirty="0"/>
          </a:p>
        </p:txBody>
      </p:sp>
    </p:spTree>
    <p:extLst>
      <p:ext uri="{BB962C8B-B14F-4D97-AF65-F5344CB8AC3E}">
        <p14:creationId xmlns:p14="http://schemas.microsoft.com/office/powerpoint/2010/main" val="30699468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07FD99F-99BB-40F6-9597-7D2DF4E88EF9}" type="slidenum">
              <a:rPr lang="es-ES" smtClean="0"/>
              <a:t>12</a:t>
            </a:fld>
            <a:endParaRPr lang="es-ES" dirty="0"/>
          </a:p>
        </p:txBody>
      </p:sp>
    </p:spTree>
    <p:extLst>
      <p:ext uri="{BB962C8B-B14F-4D97-AF65-F5344CB8AC3E}">
        <p14:creationId xmlns:p14="http://schemas.microsoft.com/office/powerpoint/2010/main" val="29854428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07FD99F-99BB-40F6-9597-7D2DF4E88EF9}" type="slidenum">
              <a:rPr lang="es-ES" smtClean="0"/>
              <a:t>13</a:t>
            </a:fld>
            <a:endParaRPr lang="es-ES" dirty="0"/>
          </a:p>
        </p:txBody>
      </p:sp>
    </p:spTree>
    <p:extLst>
      <p:ext uri="{BB962C8B-B14F-4D97-AF65-F5344CB8AC3E}">
        <p14:creationId xmlns:p14="http://schemas.microsoft.com/office/powerpoint/2010/main" val="18043447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07FD99F-99BB-40F6-9597-7D2DF4E88EF9}" type="slidenum">
              <a:rPr lang="es-ES" smtClean="0"/>
              <a:t>14</a:t>
            </a:fld>
            <a:endParaRPr lang="es-ES" dirty="0"/>
          </a:p>
        </p:txBody>
      </p:sp>
    </p:spTree>
    <p:extLst>
      <p:ext uri="{BB962C8B-B14F-4D97-AF65-F5344CB8AC3E}">
        <p14:creationId xmlns:p14="http://schemas.microsoft.com/office/powerpoint/2010/main" val="36196397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07FD99F-99BB-40F6-9597-7D2DF4E88EF9}" type="slidenum">
              <a:rPr lang="es-ES" smtClean="0"/>
              <a:t>15</a:t>
            </a:fld>
            <a:endParaRPr lang="es-ES" dirty="0"/>
          </a:p>
        </p:txBody>
      </p:sp>
    </p:spTree>
    <p:extLst>
      <p:ext uri="{BB962C8B-B14F-4D97-AF65-F5344CB8AC3E}">
        <p14:creationId xmlns:p14="http://schemas.microsoft.com/office/powerpoint/2010/main" val="104714642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07FD99F-99BB-40F6-9597-7D2DF4E88EF9}" type="slidenum">
              <a:rPr lang="es-ES" smtClean="0"/>
              <a:t>16</a:t>
            </a:fld>
            <a:endParaRPr lang="es-ES" dirty="0"/>
          </a:p>
        </p:txBody>
      </p:sp>
    </p:spTree>
    <p:extLst>
      <p:ext uri="{BB962C8B-B14F-4D97-AF65-F5344CB8AC3E}">
        <p14:creationId xmlns:p14="http://schemas.microsoft.com/office/powerpoint/2010/main" val="380610441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07FD99F-99BB-40F6-9597-7D2DF4E88EF9}" type="slidenum">
              <a:rPr lang="es-ES" smtClean="0"/>
              <a:t>17</a:t>
            </a:fld>
            <a:endParaRPr lang="es-ES" dirty="0"/>
          </a:p>
        </p:txBody>
      </p:sp>
    </p:spTree>
    <p:extLst>
      <p:ext uri="{BB962C8B-B14F-4D97-AF65-F5344CB8AC3E}">
        <p14:creationId xmlns:p14="http://schemas.microsoft.com/office/powerpoint/2010/main" val="173823723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07FD99F-99BB-40F6-9597-7D2DF4E88EF9}" type="slidenum">
              <a:rPr lang="es-ES" smtClean="0"/>
              <a:t>18</a:t>
            </a:fld>
            <a:endParaRPr lang="es-ES" dirty="0"/>
          </a:p>
        </p:txBody>
      </p:sp>
    </p:spTree>
    <p:extLst>
      <p:ext uri="{BB962C8B-B14F-4D97-AF65-F5344CB8AC3E}">
        <p14:creationId xmlns:p14="http://schemas.microsoft.com/office/powerpoint/2010/main" val="75595487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07FD99F-99BB-40F6-9597-7D2DF4E88EF9}" type="slidenum">
              <a:rPr lang="es-ES" smtClean="0"/>
              <a:t>19</a:t>
            </a:fld>
            <a:endParaRPr lang="es-ES" dirty="0"/>
          </a:p>
        </p:txBody>
      </p:sp>
    </p:spTree>
    <p:extLst>
      <p:ext uri="{BB962C8B-B14F-4D97-AF65-F5344CB8AC3E}">
        <p14:creationId xmlns:p14="http://schemas.microsoft.com/office/powerpoint/2010/main" val="65002572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07FD99F-99BB-40F6-9597-7D2DF4E88EF9}" type="slidenum">
              <a:rPr lang="es-ES" smtClean="0"/>
              <a:t>20</a:t>
            </a:fld>
            <a:endParaRPr lang="es-ES" dirty="0"/>
          </a:p>
        </p:txBody>
      </p:sp>
    </p:spTree>
    <p:extLst>
      <p:ext uri="{BB962C8B-B14F-4D97-AF65-F5344CB8AC3E}">
        <p14:creationId xmlns:p14="http://schemas.microsoft.com/office/powerpoint/2010/main" val="229635360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07FD99F-99BB-40F6-9597-7D2DF4E88EF9}" type="slidenum">
              <a:rPr lang="es-ES" smtClean="0"/>
              <a:t>21</a:t>
            </a:fld>
            <a:endParaRPr lang="es-ES" dirty="0"/>
          </a:p>
        </p:txBody>
      </p:sp>
    </p:spTree>
    <p:extLst>
      <p:ext uri="{BB962C8B-B14F-4D97-AF65-F5344CB8AC3E}">
        <p14:creationId xmlns:p14="http://schemas.microsoft.com/office/powerpoint/2010/main" val="422228318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07FD99F-99BB-40F6-9597-7D2DF4E88EF9}" type="slidenum">
              <a:rPr lang="es-ES" smtClean="0"/>
              <a:t>22</a:t>
            </a:fld>
            <a:endParaRPr lang="es-ES" dirty="0"/>
          </a:p>
        </p:txBody>
      </p:sp>
    </p:spTree>
    <p:extLst>
      <p:ext uri="{BB962C8B-B14F-4D97-AF65-F5344CB8AC3E}">
        <p14:creationId xmlns:p14="http://schemas.microsoft.com/office/powerpoint/2010/main" val="316299864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07FD99F-99BB-40F6-9597-7D2DF4E88EF9}" type="slidenum">
              <a:rPr lang="es-ES" smtClean="0"/>
              <a:t>23</a:t>
            </a:fld>
            <a:endParaRPr lang="es-ES" dirty="0"/>
          </a:p>
        </p:txBody>
      </p:sp>
    </p:spTree>
    <p:extLst>
      <p:ext uri="{BB962C8B-B14F-4D97-AF65-F5344CB8AC3E}">
        <p14:creationId xmlns:p14="http://schemas.microsoft.com/office/powerpoint/2010/main" val="256876252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07FD99F-99BB-40F6-9597-7D2DF4E88EF9}" type="slidenum">
              <a:rPr lang="es-ES" smtClean="0"/>
              <a:t>24</a:t>
            </a:fld>
            <a:endParaRPr lang="es-ES" dirty="0"/>
          </a:p>
        </p:txBody>
      </p:sp>
    </p:spTree>
    <p:extLst>
      <p:ext uri="{BB962C8B-B14F-4D97-AF65-F5344CB8AC3E}">
        <p14:creationId xmlns:p14="http://schemas.microsoft.com/office/powerpoint/2010/main" val="112144175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07FD99F-99BB-40F6-9597-7D2DF4E88EF9}" type="slidenum">
              <a:rPr lang="es-ES" smtClean="0"/>
              <a:t>25</a:t>
            </a:fld>
            <a:endParaRPr lang="es-ES" dirty="0"/>
          </a:p>
        </p:txBody>
      </p:sp>
    </p:spTree>
    <p:extLst>
      <p:ext uri="{BB962C8B-B14F-4D97-AF65-F5344CB8AC3E}">
        <p14:creationId xmlns:p14="http://schemas.microsoft.com/office/powerpoint/2010/main" val="273749468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07FD99F-99BB-40F6-9597-7D2DF4E88EF9}" type="slidenum">
              <a:rPr lang="es-ES" smtClean="0"/>
              <a:t>26</a:t>
            </a:fld>
            <a:endParaRPr lang="es-ES" dirty="0"/>
          </a:p>
        </p:txBody>
      </p:sp>
    </p:spTree>
    <p:extLst>
      <p:ext uri="{BB962C8B-B14F-4D97-AF65-F5344CB8AC3E}">
        <p14:creationId xmlns:p14="http://schemas.microsoft.com/office/powerpoint/2010/main" val="139291763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07FD99F-99BB-40F6-9597-7D2DF4E88EF9}" type="slidenum">
              <a:rPr lang="es-ES" smtClean="0"/>
              <a:t>27</a:t>
            </a:fld>
            <a:endParaRPr lang="es-ES" dirty="0"/>
          </a:p>
        </p:txBody>
      </p:sp>
    </p:spTree>
    <p:extLst>
      <p:ext uri="{BB962C8B-B14F-4D97-AF65-F5344CB8AC3E}">
        <p14:creationId xmlns:p14="http://schemas.microsoft.com/office/powerpoint/2010/main" val="218709604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07FD99F-99BB-40F6-9597-7D2DF4E88EF9}" type="slidenum">
              <a:rPr lang="es-ES" smtClean="0"/>
              <a:t>28</a:t>
            </a:fld>
            <a:endParaRPr lang="es-ES" dirty="0"/>
          </a:p>
        </p:txBody>
      </p:sp>
    </p:spTree>
    <p:extLst>
      <p:ext uri="{BB962C8B-B14F-4D97-AF65-F5344CB8AC3E}">
        <p14:creationId xmlns:p14="http://schemas.microsoft.com/office/powerpoint/2010/main" val="391866007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07FD99F-99BB-40F6-9597-7D2DF4E88EF9}" type="slidenum">
              <a:rPr lang="es-ES" smtClean="0"/>
              <a:t>29</a:t>
            </a:fld>
            <a:endParaRPr lang="es-ES" dirty="0"/>
          </a:p>
        </p:txBody>
      </p:sp>
    </p:spTree>
    <p:extLst>
      <p:ext uri="{BB962C8B-B14F-4D97-AF65-F5344CB8AC3E}">
        <p14:creationId xmlns:p14="http://schemas.microsoft.com/office/powerpoint/2010/main" val="397612712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07FD99F-99BB-40F6-9597-7D2DF4E88EF9}" type="slidenum">
              <a:rPr lang="es-ES" smtClean="0"/>
              <a:t>30</a:t>
            </a:fld>
            <a:endParaRPr lang="es-ES" dirty="0"/>
          </a:p>
        </p:txBody>
      </p:sp>
    </p:spTree>
    <p:extLst>
      <p:ext uri="{BB962C8B-B14F-4D97-AF65-F5344CB8AC3E}">
        <p14:creationId xmlns:p14="http://schemas.microsoft.com/office/powerpoint/2010/main" val="19790800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fld id="{7688A248-2D24-4E24-B127-E3B886AA6B0C}" type="datetime1">
              <a:rPr lang="es-ES" smtClean="0"/>
              <a:t>04/09/2016</a:t>
            </a:fld>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B76C2DD4-5DFD-4A95-B240-C8867DB17673}" type="slidenum">
              <a:rPr lang="es-ES" smtClean="0"/>
              <a:t>‹Nº›</a:t>
            </a:fld>
            <a:endParaRPr lang="es-ES" dirty="0"/>
          </a:p>
        </p:txBody>
      </p:sp>
    </p:spTree>
    <p:extLst>
      <p:ext uri="{BB962C8B-B14F-4D97-AF65-F5344CB8AC3E}">
        <p14:creationId xmlns:p14="http://schemas.microsoft.com/office/powerpoint/2010/main" val="213693257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07FDAAA2-C65D-4B79-B05B-0D5CB129EB5E}" type="datetime1">
              <a:rPr lang="es-ES" smtClean="0"/>
              <a:t>04/09/2016</a:t>
            </a:fld>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B76C2DD4-5DFD-4A95-B240-C8867DB17673}" type="slidenum">
              <a:rPr lang="es-ES" smtClean="0"/>
              <a:t>‹Nº›</a:t>
            </a:fld>
            <a:endParaRPr lang="es-ES" dirty="0"/>
          </a:p>
        </p:txBody>
      </p:sp>
    </p:spTree>
    <p:extLst>
      <p:ext uri="{BB962C8B-B14F-4D97-AF65-F5344CB8AC3E}">
        <p14:creationId xmlns:p14="http://schemas.microsoft.com/office/powerpoint/2010/main" val="132627837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EE0FEBE4-774C-41B9-BBAF-C022C67D8F9B}" type="datetime1">
              <a:rPr lang="es-ES" smtClean="0"/>
              <a:t>04/09/2016</a:t>
            </a:fld>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B76C2DD4-5DFD-4A95-B240-C8867DB17673}" type="slidenum">
              <a:rPr lang="es-ES" smtClean="0"/>
              <a:t>‹Nº›</a:t>
            </a:fld>
            <a:endParaRPr lang="es-ES" dirty="0"/>
          </a:p>
        </p:txBody>
      </p:sp>
    </p:spTree>
    <p:extLst>
      <p:ext uri="{BB962C8B-B14F-4D97-AF65-F5344CB8AC3E}">
        <p14:creationId xmlns:p14="http://schemas.microsoft.com/office/powerpoint/2010/main" val="63620724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fld id="{7C0B9153-E2B6-4BCD-A57F-F371DA83EDAF}" type="datetime1">
              <a:rPr lang="es-ES" smtClean="0"/>
              <a:t>04/09/2016</a:t>
            </a:fld>
            <a:endParaRPr lang="es-ES" dirty="0"/>
          </a:p>
        </p:txBody>
      </p:sp>
      <p:sp>
        <p:nvSpPr>
          <p:cNvPr id="6" name="5 Marcador de pie de página"/>
          <p:cNvSpPr>
            <a:spLocks noGrp="1"/>
          </p:cNvSpPr>
          <p:nvPr>
            <p:ph type="ftr" sz="quarter" idx="11"/>
          </p:nvPr>
        </p:nvSpPr>
        <p:spPr/>
        <p:txBody>
          <a:bodyPr/>
          <a:lstStyle/>
          <a:p>
            <a:endParaRPr lang="es-ES" dirty="0"/>
          </a:p>
        </p:txBody>
      </p:sp>
      <p:sp>
        <p:nvSpPr>
          <p:cNvPr id="7" name="6 Marcador de número de diapositiva"/>
          <p:cNvSpPr>
            <a:spLocks noGrp="1"/>
          </p:cNvSpPr>
          <p:nvPr>
            <p:ph type="sldNum" sz="quarter" idx="12"/>
          </p:nvPr>
        </p:nvSpPr>
        <p:spPr/>
        <p:txBody>
          <a:bodyPr/>
          <a:lstStyle/>
          <a:p>
            <a:fld id="{B76C2DD4-5DFD-4A95-B240-C8867DB17673}" type="slidenum">
              <a:rPr lang="es-ES" smtClean="0"/>
              <a:t>‹Nº›</a:t>
            </a:fld>
            <a:endParaRPr lang="es-ES" dirty="0"/>
          </a:p>
        </p:txBody>
      </p:sp>
    </p:spTree>
    <p:extLst>
      <p:ext uri="{BB962C8B-B14F-4D97-AF65-F5344CB8AC3E}">
        <p14:creationId xmlns:p14="http://schemas.microsoft.com/office/powerpoint/2010/main" val="15902244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fld id="{3429E183-9E38-4F32-8690-44BFF7B01AB7}" type="datetime1">
              <a:rPr lang="es-ES" smtClean="0"/>
              <a:t>04/09/2016</a:t>
            </a:fld>
            <a:endParaRPr lang="es-ES" dirty="0"/>
          </a:p>
        </p:txBody>
      </p:sp>
      <p:sp>
        <p:nvSpPr>
          <p:cNvPr id="8" name="7 Marcador de pie de página"/>
          <p:cNvSpPr>
            <a:spLocks noGrp="1"/>
          </p:cNvSpPr>
          <p:nvPr>
            <p:ph type="ftr" sz="quarter" idx="11"/>
          </p:nvPr>
        </p:nvSpPr>
        <p:spPr/>
        <p:txBody>
          <a:bodyPr/>
          <a:lstStyle/>
          <a:p>
            <a:endParaRPr lang="es-ES" dirty="0"/>
          </a:p>
        </p:txBody>
      </p:sp>
      <p:sp>
        <p:nvSpPr>
          <p:cNvPr id="9" name="8 Marcador de número de diapositiva"/>
          <p:cNvSpPr>
            <a:spLocks noGrp="1"/>
          </p:cNvSpPr>
          <p:nvPr>
            <p:ph type="sldNum" sz="quarter" idx="12"/>
          </p:nvPr>
        </p:nvSpPr>
        <p:spPr/>
        <p:txBody>
          <a:bodyPr/>
          <a:lstStyle/>
          <a:p>
            <a:fld id="{B76C2DD4-5DFD-4A95-B240-C8867DB17673}" type="slidenum">
              <a:rPr lang="es-ES" smtClean="0"/>
              <a:t>‹Nº›</a:t>
            </a:fld>
            <a:endParaRPr lang="es-ES" dirty="0"/>
          </a:p>
        </p:txBody>
      </p:sp>
    </p:spTree>
    <p:extLst>
      <p:ext uri="{BB962C8B-B14F-4D97-AF65-F5344CB8AC3E}">
        <p14:creationId xmlns:p14="http://schemas.microsoft.com/office/powerpoint/2010/main" val="279476457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fld id="{17E4EEE1-E4BC-4BC1-95D1-5883DA0DA96E}" type="datetime1">
              <a:rPr lang="es-ES" smtClean="0"/>
              <a:t>04/09/2016</a:t>
            </a:fld>
            <a:endParaRPr lang="es-ES" dirty="0"/>
          </a:p>
        </p:txBody>
      </p:sp>
      <p:sp>
        <p:nvSpPr>
          <p:cNvPr id="4" name="3 Marcador de pie de página"/>
          <p:cNvSpPr>
            <a:spLocks noGrp="1"/>
          </p:cNvSpPr>
          <p:nvPr>
            <p:ph type="ftr" sz="quarter" idx="11"/>
          </p:nvPr>
        </p:nvSpPr>
        <p:spPr/>
        <p:txBody>
          <a:bodyPr/>
          <a:lstStyle/>
          <a:p>
            <a:endParaRPr lang="es-ES" dirty="0"/>
          </a:p>
        </p:txBody>
      </p:sp>
      <p:sp>
        <p:nvSpPr>
          <p:cNvPr id="5" name="4 Marcador de número de diapositiva"/>
          <p:cNvSpPr>
            <a:spLocks noGrp="1"/>
          </p:cNvSpPr>
          <p:nvPr>
            <p:ph type="sldNum" sz="quarter" idx="12"/>
          </p:nvPr>
        </p:nvSpPr>
        <p:spPr/>
        <p:txBody>
          <a:bodyPr/>
          <a:lstStyle/>
          <a:p>
            <a:fld id="{B76C2DD4-5DFD-4A95-B240-C8867DB17673}" type="slidenum">
              <a:rPr lang="es-ES" smtClean="0"/>
              <a:t>‹Nº›</a:t>
            </a:fld>
            <a:endParaRPr lang="es-ES" dirty="0"/>
          </a:p>
        </p:txBody>
      </p:sp>
    </p:spTree>
    <p:extLst>
      <p:ext uri="{BB962C8B-B14F-4D97-AF65-F5344CB8AC3E}">
        <p14:creationId xmlns:p14="http://schemas.microsoft.com/office/powerpoint/2010/main" val="334846901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25562B95-909D-4C64-B95F-435602505E05}" type="datetime1">
              <a:rPr lang="es-ES" smtClean="0"/>
              <a:t>04/09/2016</a:t>
            </a:fld>
            <a:endParaRPr lang="es-ES" dirty="0"/>
          </a:p>
        </p:txBody>
      </p:sp>
      <p:sp>
        <p:nvSpPr>
          <p:cNvPr id="3" name="2 Marcador de pie de página"/>
          <p:cNvSpPr>
            <a:spLocks noGrp="1"/>
          </p:cNvSpPr>
          <p:nvPr>
            <p:ph type="ftr" sz="quarter" idx="11"/>
          </p:nvPr>
        </p:nvSpPr>
        <p:spPr/>
        <p:txBody>
          <a:bodyPr/>
          <a:lstStyle/>
          <a:p>
            <a:endParaRPr lang="es-ES" dirty="0"/>
          </a:p>
        </p:txBody>
      </p:sp>
      <p:sp>
        <p:nvSpPr>
          <p:cNvPr id="4" name="3 Marcador de número de diapositiva"/>
          <p:cNvSpPr>
            <a:spLocks noGrp="1"/>
          </p:cNvSpPr>
          <p:nvPr>
            <p:ph type="sldNum" sz="quarter" idx="12"/>
          </p:nvPr>
        </p:nvSpPr>
        <p:spPr/>
        <p:txBody>
          <a:bodyPr/>
          <a:lstStyle/>
          <a:p>
            <a:fld id="{B76C2DD4-5DFD-4A95-B240-C8867DB17673}" type="slidenum">
              <a:rPr lang="es-ES" smtClean="0"/>
              <a:t>‹Nº›</a:t>
            </a:fld>
            <a:endParaRPr lang="es-ES" dirty="0"/>
          </a:p>
        </p:txBody>
      </p:sp>
    </p:spTree>
    <p:extLst>
      <p:ext uri="{BB962C8B-B14F-4D97-AF65-F5344CB8AC3E}">
        <p14:creationId xmlns:p14="http://schemas.microsoft.com/office/powerpoint/2010/main" val="379235731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504F6376-D4FB-4FE1-BF85-B81A05EEE1D5}" type="datetime1">
              <a:rPr lang="es-ES" smtClean="0"/>
              <a:t>04/09/2016</a:t>
            </a:fld>
            <a:endParaRPr lang="es-ES" dirty="0"/>
          </a:p>
        </p:txBody>
      </p:sp>
      <p:sp>
        <p:nvSpPr>
          <p:cNvPr id="6" name="5 Marcador de pie de página"/>
          <p:cNvSpPr>
            <a:spLocks noGrp="1"/>
          </p:cNvSpPr>
          <p:nvPr>
            <p:ph type="ftr" sz="quarter" idx="11"/>
          </p:nvPr>
        </p:nvSpPr>
        <p:spPr/>
        <p:txBody>
          <a:bodyPr/>
          <a:lstStyle/>
          <a:p>
            <a:endParaRPr lang="es-ES" dirty="0"/>
          </a:p>
        </p:txBody>
      </p:sp>
      <p:sp>
        <p:nvSpPr>
          <p:cNvPr id="7" name="6 Marcador de número de diapositiva"/>
          <p:cNvSpPr>
            <a:spLocks noGrp="1"/>
          </p:cNvSpPr>
          <p:nvPr>
            <p:ph type="sldNum" sz="quarter" idx="12"/>
          </p:nvPr>
        </p:nvSpPr>
        <p:spPr/>
        <p:txBody>
          <a:bodyPr/>
          <a:lstStyle/>
          <a:p>
            <a:fld id="{B76C2DD4-5DFD-4A95-B240-C8867DB17673}" type="slidenum">
              <a:rPr lang="es-ES" smtClean="0"/>
              <a:t>‹Nº›</a:t>
            </a:fld>
            <a:endParaRPr lang="es-ES" dirty="0"/>
          </a:p>
        </p:txBody>
      </p:sp>
    </p:spTree>
    <p:extLst>
      <p:ext uri="{BB962C8B-B14F-4D97-AF65-F5344CB8AC3E}">
        <p14:creationId xmlns:p14="http://schemas.microsoft.com/office/powerpoint/2010/main" val="235002518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dirty="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BC911D55-E50E-4EEE-BAE6-827D110139BE}" type="datetime1">
              <a:rPr lang="es-ES" smtClean="0"/>
              <a:t>04/09/2016</a:t>
            </a:fld>
            <a:endParaRPr lang="es-ES" dirty="0"/>
          </a:p>
        </p:txBody>
      </p:sp>
      <p:sp>
        <p:nvSpPr>
          <p:cNvPr id="6" name="5 Marcador de pie de página"/>
          <p:cNvSpPr>
            <a:spLocks noGrp="1"/>
          </p:cNvSpPr>
          <p:nvPr>
            <p:ph type="ftr" sz="quarter" idx="11"/>
          </p:nvPr>
        </p:nvSpPr>
        <p:spPr/>
        <p:txBody>
          <a:bodyPr/>
          <a:lstStyle/>
          <a:p>
            <a:endParaRPr lang="es-ES" dirty="0"/>
          </a:p>
        </p:txBody>
      </p:sp>
      <p:sp>
        <p:nvSpPr>
          <p:cNvPr id="7" name="6 Marcador de número de diapositiva"/>
          <p:cNvSpPr>
            <a:spLocks noGrp="1"/>
          </p:cNvSpPr>
          <p:nvPr>
            <p:ph type="sldNum" sz="quarter" idx="12"/>
          </p:nvPr>
        </p:nvSpPr>
        <p:spPr/>
        <p:txBody>
          <a:bodyPr/>
          <a:lstStyle/>
          <a:p>
            <a:fld id="{B76C2DD4-5DFD-4A95-B240-C8867DB17673}" type="slidenum">
              <a:rPr lang="es-ES" smtClean="0"/>
              <a:t>‹Nº›</a:t>
            </a:fld>
            <a:endParaRPr lang="es-ES" dirty="0"/>
          </a:p>
        </p:txBody>
      </p:sp>
    </p:spTree>
    <p:extLst>
      <p:ext uri="{BB962C8B-B14F-4D97-AF65-F5344CB8AC3E}">
        <p14:creationId xmlns:p14="http://schemas.microsoft.com/office/powerpoint/2010/main" val="38957088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C0AE082F-DA1E-43D4-965F-725E5233388F}" type="datetime1">
              <a:rPr lang="es-ES" smtClean="0"/>
              <a:t>04/09/2016</a:t>
            </a:fld>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B76C2DD4-5DFD-4A95-B240-C8867DB17673}" type="slidenum">
              <a:rPr lang="es-ES" smtClean="0"/>
              <a:t>‹Nº›</a:t>
            </a:fld>
            <a:endParaRPr lang="es-ES" dirty="0"/>
          </a:p>
        </p:txBody>
      </p:sp>
    </p:spTree>
    <p:extLst>
      <p:ext uri="{BB962C8B-B14F-4D97-AF65-F5344CB8AC3E}">
        <p14:creationId xmlns:p14="http://schemas.microsoft.com/office/powerpoint/2010/main" val="112553673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DBD194D6-3E72-4877-8C7E-B943E2E382DE}" type="datetime1">
              <a:rPr lang="es-ES" smtClean="0"/>
              <a:t>04/09/2016</a:t>
            </a:fld>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B76C2DD4-5DFD-4A95-B240-C8867DB17673}" type="slidenum">
              <a:rPr lang="es-ES" smtClean="0"/>
              <a:t>‹Nº›</a:t>
            </a:fld>
            <a:endParaRPr lang="es-ES" dirty="0"/>
          </a:p>
        </p:txBody>
      </p:sp>
    </p:spTree>
    <p:extLst>
      <p:ext uri="{BB962C8B-B14F-4D97-AF65-F5344CB8AC3E}">
        <p14:creationId xmlns:p14="http://schemas.microsoft.com/office/powerpoint/2010/main" val="216019277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1000" t="-1000" b="1000"/>
          </a:stretch>
        </a:blip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31F59CA-C6BA-4FBD-9EAF-A43FC7668E30}" type="datetime1">
              <a:rPr lang="es-ES" smtClean="0"/>
              <a:t>04/09/2016</a:t>
            </a:fld>
            <a:endParaRPr lang="es-ES" dirty="0"/>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dirty="0"/>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6C2DD4-5DFD-4A95-B240-C8867DB17673}" type="slidenum">
              <a:rPr lang="es-ES" smtClean="0"/>
              <a:t>‹Nº›</a:t>
            </a:fld>
            <a:endParaRPr lang="es-ES" dirty="0"/>
          </a:p>
        </p:txBody>
      </p:sp>
    </p:spTree>
    <p:extLst>
      <p:ext uri="{BB962C8B-B14F-4D97-AF65-F5344CB8AC3E}">
        <p14:creationId xmlns:p14="http://schemas.microsoft.com/office/powerpoint/2010/main" val="27491185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5.gif"/><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15.png"/><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100.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20.png"/><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22.jpeg"/></Relationships>
</file>

<file path=ppt/slides/_rels/slide1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24.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alphaModFix amt="0"/>
            <a:lum/>
          </a:blip>
          <a:srcRect/>
          <a:stretch>
            <a:fillRect l="1000" t="-1000" b="1000"/>
          </a:stretch>
        </a:blipFill>
        <a:effectLst/>
      </p:bgPr>
    </p:bg>
    <p:spTree>
      <p:nvGrpSpPr>
        <p:cNvPr id="1" name=""/>
        <p:cNvGrpSpPr/>
        <p:nvPr/>
      </p:nvGrpSpPr>
      <p:grpSpPr>
        <a:xfrm>
          <a:off x="0" y="0"/>
          <a:ext cx="0" cy="0"/>
          <a:chOff x="0" y="0"/>
          <a:chExt cx="0" cy="0"/>
        </a:xfrm>
      </p:grpSpPr>
      <p:sp>
        <p:nvSpPr>
          <p:cNvPr id="4" name="3 Rectángulo"/>
          <p:cNvSpPr/>
          <p:nvPr/>
        </p:nvSpPr>
        <p:spPr>
          <a:xfrm>
            <a:off x="98475" y="98474"/>
            <a:ext cx="6569612" cy="6654018"/>
          </a:xfrm>
          <a:prstGeom prst="rect">
            <a:avLst/>
          </a:prstGeom>
          <a:solidFill>
            <a:srgbClr val="FF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5" name="4 CuadroTexto"/>
          <p:cNvSpPr txBox="1"/>
          <p:nvPr/>
        </p:nvSpPr>
        <p:spPr>
          <a:xfrm>
            <a:off x="112542" y="1171362"/>
            <a:ext cx="6527409" cy="1015663"/>
          </a:xfrm>
          <a:prstGeom prst="rect">
            <a:avLst/>
          </a:prstGeom>
          <a:noFill/>
        </p:spPr>
        <p:txBody>
          <a:bodyPr wrap="square" rtlCol="0">
            <a:spAutoFit/>
          </a:bodyPr>
          <a:lstStyle/>
          <a:p>
            <a:pPr algn="ctr"/>
            <a:r>
              <a:rPr lang="es-ES" sz="6000" b="1" dirty="0" smtClean="0">
                <a:solidFill>
                  <a:srgbClr val="FFC000"/>
                </a:solidFill>
                <a:effectLst>
                  <a:outerShdw blurRad="38100" dist="38100" dir="2700000" algn="tl">
                    <a:srgbClr val="000000">
                      <a:alpha val="43137"/>
                    </a:srgbClr>
                  </a:outerShdw>
                </a:effectLst>
              </a:rPr>
              <a:t>4º E.S.O.</a:t>
            </a:r>
            <a:endParaRPr lang="es-ES" sz="6000" b="1" dirty="0">
              <a:solidFill>
                <a:srgbClr val="FFC000"/>
              </a:solidFill>
              <a:effectLst>
                <a:outerShdw blurRad="38100" dist="38100" dir="2700000" algn="tl">
                  <a:srgbClr val="000000">
                    <a:alpha val="43137"/>
                  </a:srgbClr>
                </a:outerShdw>
              </a:effectLst>
            </a:endParaRPr>
          </a:p>
        </p:txBody>
      </p:sp>
      <p:sp>
        <p:nvSpPr>
          <p:cNvPr id="6" name="5 CuadroTexto"/>
          <p:cNvSpPr txBox="1"/>
          <p:nvPr/>
        </p:nvSpPr>
        <p:spPr>
          <a:xfrm>
            <a:off x="619398" y="2111203"/>
            <a:ext cx="5390865" cy="707886"/>
          </a:xfrm>
          <a:prstGeom prst="rect">
            <a:avLst/>
          </a:prstGeom>
          <a:noFill/>
        </p:spPr>
        <p:txBody>
          <a:bodyPr wrap="square" rtlCol="0">
            <a:spAutoFit/>
          </a:bodyPr>
          <a:lstStyle/>
          <a:p>
            <a:pPr algn="ctr"/>
            <a:r>
              <a:rPr lang="es-ES" sz="4000" b="1" dirty="0" smtClean="0">
                <a:solidFill>
                  <a:srgbClr val="C00000"/>
                </a:solidFill>
                <a:effectLst>
                  <a:outerShdw blurRad="38100" dist="38100" dir="2700000" algn="tl">
                    <a:srgbClr val="000000">
                      <a:alpha val="43137"/>
                    </a:srgbClr>
                  </a:outerShdw>
                </a:effectLst>
              </a:rPr>
              <a:t>FÍSICA Y QUÍMICA</a:t>
            </a:r>
            <a:endParaRPr lang="es-ES" sz="4000" b="1" dirty="0">
              <a:solidFill>
                <a:srgbClr val="C00000"/>
              </a:solidFill>
              <a:effectLst>
                <a:outerShdw blurRad="38100" dist="38100" dir="2700000" algn="tl">
                  <a:srgbClr val="000000">
                    <a:alpha val="43137"/>
                  </a:srgbClr>
                </a:outerShdw>
              </a:effectLst>
            </a:endParaRPr>
          </a:p>
        </p:txBody>
      </p:sp>
      <p:sp>
        <p:nvSpPr>
          <p:cNvPr id="7" name="6 Rectángulo"/>
          <p:cNvSpPr/>
          <p:nvPr/>
        </p:nvSpPr>
        <p:spPr>
          <a:xfrm>
            <a:off x="6719374" y="99207"/>
            <a:ext cx="2367476" cy="6654018"/>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9" name="23 Marcador de texto"/>
          <p:cNvSpPr txBox="1">
            <a:spLocks/>
          </p:cNvSpPr>
          <p:nvPr/>
        </p:nvSpPr>
        <p:spPr>
          <a:xfrm>
            <a:off x="6833002" y="5259248"/>
            <a:ext cx="2068699" cy="1059665"/>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s-ES" sz="1600" b="1" dirty="0" smtClean="0">
                <a:solidFill>
                  <a:schemeClr val="accent6">
                    <a:lumMod val="50000"/>
                  </a:schemeClr>
                </a:solidFill>
                <a:effectLst>
                  <a:outerShdw blurRad="38100" dist="38100" dir="2700000" algn="tl">
                    <a:srgbClr val="000000">
                      <a:alpha val="43137"/>
                    </a:srgbClr>
                  </a:outerShdw>
                </a:effectLst>
              </a:rPr>
              <a:t>R. Artacho</a:t>
            </a:r>
          </a:p>
          <a:p>
            <a:pPr marL="0" indent="0" algn="ctr">
              <a:buNone/>
            </a:pPr>
            <a:r>
              <a:rPr lang="es-ES" sz="2000" b="1" dirty="0" smtClean="0">
                <a:solidFill>
                  <a:schemeClr val="accent6">
                    <a:lumMod val="50000"/>
                  </a:schemeClr>
                </a:solidFill>
                <a:effectLst>
                  <a:outerShdw blurRad="38100" dist="38100" dir="2700000" algn="tl">
                    <a:srgbClr val="000000">
                      <a:alpha val="43137"/>
                    </a:srgbClr>
                  </a:outerShdw>
                </a:effectLst>
              </a:rPr>
              <a:t>Dpto. de Física y Química</a:t>
            </a:r>
          </a:p>
        </p:txBody>
      </p:sp>
      <p:sp>
        <p:nvSpPr>
          <p:cNvPr id="10" name="9 CuadroTexto"/>
          <p:cNvSpPr txBox="1"/>
          <p:nvPr/>
        </p:nvSpPr>
        <p:spPr>
          <a:xfrm>
            <a:off x="545911" y="3325855"/>
            <a:ext cx="5732060" cy="461665"/>
          </a:xfrm>
          <a:prstGeom prst="rect">
            <a:avLst/>
          </a:prstGeom>
          <a:noFill/>
          <a:effectLst/>
        </p:spPr>
        <p:txBody>
          <a:bodyPr wrap="square" rtlCol="0">
            <a:spAutoFit/>
          </a:bodyPr>
          <a:lstStyle/>
          <a:p>
            <a:pPr algn="ctr"/>
            <a:r>
              <a:rPr lang="es-ES" sz="2400" b="1" dirty="0" smtClean="0">
                <a:solidFill>
                  <a:srgbClr val="C00000"/>
                </a:solidFill>
                <a:effectLst/>
              </a:rPr>
              <a:t>2. </a:t>
            </a:r>
            <a:r>
              <a:rPr lang="es-ES" sz="2400" b="1" dirty="0" smtClean="0">
                <a:solidFill>
                  <a:srgbClr val="C00000"/>
                </a:solidFill>
              </a:rPr>
              <a:t>ÁTOMOS Y SISTEMA PERIÓDICO</a:t>
            </a:r>
            <a:endParaRPr lang="es-ES" sz="2400" b="1" dirty="0">
              <a:solidFill>
                <a:srgbClr val="C00000"/>
              </a:solidFill>
              <a:effectLst/>
            </a:endParaRPr>
          </a:p>
        </p:txBody>
      </p:sp>
      <p:pic>
        <p:nvPicPr>
          <p:cNvPr id="11" name="Imagen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92455" y="3141512"/>
            <a:ext cx="1439565" cy="1801549"/>
          </a:xfrm>
          <a:prstGeom prst="rect">
            <a:avLst/>
          </a:prstGeom>
        </p:spPr>
      </p:pic>
      <p:pic>
        <p:nvPicPr>
          <p:cNvPr id="1030" name="Picture 6" descr="http://vignette4.wikia.nocookie.net/quimica/images/e/e2/Stylised_Lithium_Atom.png/revision/latest?cb=20111030055408&amp;path-prefix=e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68172" y="4195561"/>
            <a:ext cx="1887538" cy="21488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9609090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smtClean="0">
                <a:solidFill>
                  <a:schemeClr val="accent2">
                    <a:lumMod val="75000"/>
                  </a:schemeClr>
                </a:solidFill>
                <a:latin typeface="Arial" pitchFamily="34" charset="0"/>
                <a:cs typeface="Arial" pitchFamily="34" charset="0"/>
              </a:rPr>
              <a:t>2. ÁTOMOS Y SISTEMA PERIÓDICO</a:t>
            </a:r>
            <a:endParaRPr lang="es-ES" b="1" dirty="0">
              <a:solidFill>
                <a:schemeClr val="accent2">
                  <a:lumMod val="75000"/>
                </a:schemeClr>
              </a:solidFill>
              <a:latin typeface="Arial" pitchFamily="34" charset="0"/>
              <a:cs typeface="Arial" pitchFamily="34" charset="0"/>
            </a:endParaRP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2</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smtClean="0">
                <a:solidFill>
                  <a:schemeClr val="accent6">
                    <a:lumMod val="75000"/>
                  </a:schemeClr>
                </a:solidFill>
              </a:rPr>
              <a:t>Índice</a:t>
            </a:r>
            <a:endParaRPr lang="es-ES" b="1" dirty="0">
              <a:solidFill>
                <a:schemeClr val="accent6">
                  <a:lumMod val="75000"/>
                </a:schemeClr>
              </a:solidFill>
            </a:endParaRPr>
          </a:p>
        </p:txBody>
      </p:sp>
      <p:graphicFrame>
        <p:nvGraphicFramePr>
          <p:cNvPr id="5" name="Tabla 4"/>
          <p:cNvGraphicFramePr>
            <a:graphicFrameLocks noGrp="1"/>
          </p:cNvGraphicFramePr>
          <p:nvPr>
            <p:extLst>
              <p:ext uri="{D42A27DB-BD31-4B8C-83A1-F6EECF244321}">
                <p14:modId xmlns:p14="http://schemas.microsoft.com/office/powerpoint/2010/main" val="3071537856"/>
              </p:ext>
            </p:extLst>
          </p:nvPr>
        </p:nvGraphicFramePr>
        <p:xfrm>
          <a:off x="420289" y="871538"/>
          <a:ext cx="8389146" cy="5105400"/>
        </p:xfrm>
        <a:graphic>
          <a:graphicData uri="http://schemas.openxmlformats.org/drawingml/2006/table">
            <a:tbl>
              <a:tblPr firstRow="1" bandRow="1">
                <a:tableStyleId>{93296810-A885-4BE3-A3E7-6D5BEEA58F35}</a:tableStyleId>
              </a:tblPr>
              <a:tblGrid>
                <a:gridCol w="4194573"/>
                <a:gridCol w="4194573"/>
              </a:tblGrid>
              <a:tr h="271462">
                <a:tc gridSpan="2">
                  <a:txBody>
                    <a:bodyPr/>
                    <a:lstStyle/>
                    <a:p>
                      <a:pPr algn="ctr"/>
                      <a:r>
                        <a:rPr lang="es-ES" sz="1400" dirty="0" smtClean="0"/>
                        <a:t>CONTENIDOS</a:t>
                      </a:r>
                      <a:endParaRPr lang="es-ES" sz="1400" dirty="0"/>
                    </a:p>
                  </a:txBody>
                  <a:tcPr/>
                </a:tc>
                <a:tc hMerge="1">
                  <a:txBody>
                    <a:bodyPr/>
                    <a:lstStyle/>
                    <a:p>
                      <a:endParaRPr lang="es-ES" sz="1400" dirty="0"/>
                    </a:p>
                  </a:txBody>
                  <a:tcPr/>
                </a:tc>
              </a:tr>
              <a:tr h="295275">
                <a:tc gridSpan="2">
                  <a:txBody>
                    <a:bodyPr/>
                    <a:lstStyle/>
                    <a:p>
                      <a:pPr marL="0" indent="0">
                        <a:spcAft>
                          <a:spcPts val="600"/>
                        </a:spcAft>
                        <a:buFont typeface="Wingdings" panose="05000000000000000000" pitchFamily="2" charset="2"/>
                        <a:buNone/>
                      </a:pPr>
                      <a:r>
                        <a:rPr lang="es-ES" sz="1400" dirty="0" smtClean="0">
                          <a:sym typeface="Wingdings" panose="05000000000000000000" pitchFamily="2" charset="2"/>
                        </a:rPr>
                        <a:t>1. Las partículas y el átomo </a:t>
                      </a:r>
                      <a:r>
                        <a:rPr lang="es-ES" sz="1400" baseline="0" dirty="0" smtClean="0">
                          <a:sym typeface="Wingdings" panose="05000000000000000000" pitchFamily="2" charset="2"/>
                        </a:rPr>
                        <a:t> </a:t>
                      </a:r>
                      <a:r>
                        <a:rPr lang="es-ES" sz="1400" dirty="0" smtClean="0">
                          <a:sym typeface="Wingdings" panose="05000000000000000000" pitchFamily="2" charset="2"/>
                        </a:rPr>
                        <a:t>2.</a:t>
                      </a:r>
                      <a:r>
                        <a:rPr lang="es-ES" sz="1400" baseline="0" dirty="0" smtClean="0">
                          <a:sym typeface="Wingdings" panose="05000000000000000000" pitchFamily="2" charset="2"/>
                        </a:rPr>
                        <a:t> </a:t>
                      </a:r>
                      <a:r>
                        <a:rPr lang="es-ES" sz="1400" dirty="0" smtClean="0">
                          <a:sym typeface="Wingdings" panose="05000000000000000000" pitchFamily="2" charset="2"/>
                        </a:rPr>
                        <a:t>Modelos atómicos </a:t>
                      </a:r>
                      <a:r>
                        <a:rPr lang="es-ES" sz="1400" baseline="0" dirty="0" smtClean="0">
                          <a:sym typeface="Wingdings" panose="05000000000000000000" pitchFamily="2" charset="2"/>
                        </a:rPr>
                        <a:t> 3. </a:t>
                      </a:r>
                      <a:r>
                        <a:rPr lang="es-ES" sz="1400" dirty="0" smtClean="0">
                          <a:sym typeface="Wingdings" panose="05000000000000000000" pitchFamily="2" charset="2"/>
                        </a:rPr>
                        <a:t>Distribución de los electrones en un átomo </a:t>
                      </a:r>
                      <a:r>
                        <a:rPr lang="es-ES" sz="1400" baseline="0" dirty="0" smtClean="0">
                          <a:sym typeface="Wingdings" panose="05000000000000000000" pitchFamily="2" charset="2"/>
                        </a:rPr>
                        <a:t> 4. El sistema periódico de los elementos  5. Propiedades periódicas de los elementos</a:t>
                      </a:r>
                    </a:p>
                  </a:txBody>
                  <a:tcPr/>
                </a:tc>
                <a:tc hMerge="1">
                  <a:txBody>
                    <a:bodyPr/>
                    <a:lstStyle/>
                    <a:p>
                      <a:endParaRPr lang="es-ES" sz="1400" dirty="0"/>
                    </a:p>
                  </a:txBody>
                  <a:tcPr/>
                </a:tc>
              </a:tr>
              <a:tr h="238760">
                <a:tc>
                  <a:txBody>
                    <a:bodyPr/>
                    <a:lstStyle/>
                    <a:p>
                      <a:pPr algn="ctr"/>
                      <a:r>
                        <a:rPr lang="es-ES" sz="1400" b="1" dirty="0" smtClean="0">
                          <a:solidFill>
                            <a:schemeClr val="bg1"/>
                          </a:solidFill>
                        </a:rPr>
                        <a:t>CRITERIOS DE EVALUACIÓN</a:t>
                      </a:r>
                      <a:endParaRPr lang="es-ES" sz="1400" b="1" dirty="0">
                        <a:solidFill>
                          <a:schemeClr val="bg1"/>
                        </a:solidFill>
                      </a:endParaRPr>
                    </a:p>
                  </a:txBody>
                  <a:tcPr>
                    <a:solidFill>
                      <a:schemeClr val="accent6"/>
                    </a:solidFill>
                  </a:tcPr>
                </a:tc>
                <a:tc>
                  <a:txBody>
                    <a:bodyPr/>
                    <a:lstStyle/>
                    <a:p>
                      <a:pPr algn="ctr"/>
                      <a:r>
                        <a:rPr lang="es-ES" sz="1400" b="1" dirty="0" smtClean="0">
                          <a:solidFill>
                            <a:schemeClr val="bg1"/>
                          </a:solidFill>
                        </a:rPr>
                        <a:t>ESTÁNDARES DE APRENDIZAJE</a:t>
                      </a:r>
                      <a:endParaRPr lang="es-ES" sz="1400" b="1" dirty="0">
                        <a:solidFill>
                          <a:schemeClr val="bg1"/>
                        </a:solidFill>
                      </a:endParaRPr>
                    </a:p>
                  </a:txBody>
                  <a:tcPr>
                    <a:solidFill>
                      <a:schemeClr val="accent6"/>
                    </a:solidFill>
                  </a:tcPr>
                </a:tc>
              </a:tr>
              <a:tr h="370840">
                <a:tc>
                  <a:txBody>
                    <a:bodyPr/>
                    <a:lstStyle/>
                    <a:p>
                      <a:pPr marL="0" indent="0">
                        <a:spcAft>
                          <a:spcPts val="600"/>
                        </a:spcAft>
                        <a:buFont typeface="Wingdings" panose="05000000000000000000" pitchFamily="2" charset="2"/>
                        <a:buAutoNum type="arabicPeriod"/>
                      </a:pPr>
                      <a:r>
                        <a:rPr lang="es-ES" sz="1400" dirty="0" smtClean="0">
                          <a:sym typeface="Wingdings" panose="05000000000000000000" pitchFamily="2" charset="2"/>
                        </a:rPr>
                        <a:t> Reconocer la necesidad de usar modelos para interpretar la estructura de la materia utilizando aplicaciones virtuales interactivas para su representación e identificación.</a:t>
                      </a:r>
                    </a:p>
                  </a:txBody>
                  <a:tcPr/>
                </a:tc>
                <a:tc>
                  <a:txBody>
                    <a:bodyPr/>
                    <a:lstStyle/>
                    <a:p>
                      <a:pPr marL="0" indent="0">
                        <a:spcAft>
                          <a:spcPts val="600"/>
                        </a:spcAft>
                        <a:buFont typeface="Wingdings" panose="05000000000000000000" pitchFamily="2" charset="2"/>
                        <a:buNone/>
                      </a:pPr>
                      <a:r>
                        <a:rPr lang="es-ES" sz="1400" dirty="0" smtClean="0"/>
                        <a:t>1.1. Compara los diferentes modelos atómicos propuestos a lo largo de la historia para interpretar la naturaleza íntima de la materia, interpretando las evidencias que hicieron necesaria la evolución de los mismos.</a:t>
                      </a:r>
                      <a:endParaRPr lang="es-ES" sz="1400" dirty="0"/>
                    </a:p>
                  </a:txBody>
                  <a:tcPr/>
                </a:tc>
              </a:tr>
              <a:tr h="370840">
                <a:tc>
                  <a:txBody>
                    <a:bodyPr/>
                    <a:lstStyle/>
                    <a:p>
                      <a:pPr marL="0" indent="0">
                        <a:spcAft>
                          <a:spcPts val="600"/>
                        </a:spcAft>
                        <a:buFont typeface="Wingdings" panose="05000000000000000000" pitchFamily="2" charset="2"/>
                        <a:buNone/>
                      </a:pPr>
                      <a:r>
                        <a:rPr lang="es-ES" sz="1400" baseline="0" dirty="0" smtClean="0">
                          <a:sym typeface="Wingdings" panose="05000000000000000000" pitchFamily="2" charset="2"/>
                        </a:rPr>
                        <a:t>2. Relacionar las propiedades de un elemento con su posición en la Tabla Periódica y su configuración electrónica.</a:t>
                      </a:r>
                    </a:p>
                  </a:txBody>
                  <a:tcPr/>
                </a:tc>
                <a:tc>
                  <a:txBody>
                    <a:bodyPr/>
                    <a:lstStyle/>
                    <a:p>
                      <a:pPr marL="0" indent="0">
                        <a:spcAft>
                          <a:spcPts val="600"/>
                        </a:spcAft>
                        <a:buFont typeface="Wingdings" panose="05000000000000000000" pitchFamily="2" charset="2"/>
                        <a:buNone/>
                      </a:pPr>
                      <a:r>
                        <a:rPr lang="es-ES" sz="1400" dirty="0" smtClean="0"/>
                        <a:t>2.1. Establece la configuración electrónica de los elementos representativos a partir de su número atómico para deducir su posición en la Tabla Periódica, sus electrones de valencia y su comportamiento químico.</a:t>
                      </a:r>
                    </a:p>
                    <a:p>
                      <a:pPr marL="0" indent="0">
                        <a:spcAft>
                          <a:spcPts val="600"/>
                        </a:spcAft>
                        <a:buFont typeface="Wingdings" panose="05000000000000000000" pitchFamily="2" charset="2"/>
                        <a:buNone/>
                      </a:pPr>
                      <a:r>
                        <a:rPr lang="es-ES" sz="1400" dirty="0" smtClean="0"/>
                        <a:t>2.2. Distingue entre metales, no metales, semimetales y gases nobles justificando esta clasificación en función de su configuración electrónica.</a:t>
                      </a:r>
                      <a:endParaRPr lang="es-ES" sz="1400" dirty="0"/>
                    </a:p>
                  </a:txBody>
                  <a:tcPr/>
                </a:tc>
              </a:tr>
              <a:tr h="370840">
                <a:tc>
                  <a:txBody>
                    <a:bodyPr/>
                    <a:lstStyle/>
                    <a:p>
                      <a:pPr marL="0" indent="0">
                        <a:spcAft>
                          <a:spcPts val="600"/>
                        </a:spcAft>
                        <a:buFont typeface="Wingdings" panose="05000000000000000000" pitchFamily="2" charset="2"/>
                        <a:buNone/>
                      </a:pPr>
                      <a:r>
                        <a:rPr lang="es-ES" sz="1400" baseline="0" dirty="0" smtClean="0">
                          <a:sym typeface="Wingdings" panose="05000000000000000000" pitchFamily="2" charset="2"/>
                        </a:rPr>
                        <a:t>3. Agrupar por familias los elementos representativos y los elementos de transición según las recomendaciones de la IUPAC.</a:t>
                      </a:r>
                    </a:p>
                  </a:txBody>
                  <a:tcPr/>
                </a:tc>
                <a:tc>
                  <a:txBody>
                    <a:bodyPr/>
                    <a:lstStyle/>
                    <a:p>
                      <a:pPr marL="0" indent="0">
                        <a:spcAft>
                          <a:spcPts val="600"/>
                        </a:spcAft>
                        <a:buFont typeface="Wingdings" panose="05000000000000000000" pitchFamily="2" charset="2"/>
                        <a:buNone/>
                      </a:pPr>
                      <a:r>
                        <a:rPr lang="es-ES" sz="1400" dirty="0" smtClean="0"/>
                        <a:t>3.1. Escribe el nombre y el símbolo de los elementos químicos y los sitúa en la Tabla Periódica.</a:t>
                      </a:r>
                      <a:endParaRPr lang="es-ES" sz="1400" dirty="0"/>
                    </a:p>
                  </a:txBody>
                  <a:tcPr/>
                </a:tc>
              </a:tr>
            </a:tbl>
          </a:graphicData>
        </a:graphic>
      </p:graphicFrame>
    </p:spTree>
    <p:extLst>
      <p:ext uri="{BB962C8B-B14F-4D97-AF65-F5344CB8AC3E}">
        <p14:creationId xmlns:p14="http://schemas.microsoft.com/office/powerpoint/2010/main" val="357898871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smtClean="0">
                <a:solidFill>
                  <a:schemeClr val="accent2">
                    <a:lumMod val="75000"/>
                  </a:schemeClr>
                </a:solidFill>
                <a:latin typeface="Arial" pitchFamily="34" charset="0"/>
                <a:cs typeface="Arial" pitchFamily="34" charset="0"/>
              </a:rPr>
              <a:t>2</a:t>
            </a:r>
            <a:r>
              <a:rPr lang="es-ES" b="1" dirty="0">
                <a:solidFill>
                  <a:schemeClr val="accent2">
                    <a:lumMod val="75000"/>
                  </a:schemeClr>
                </a:solidFill>
                <a:latin typeface="Arial" pitchFamily="34" charset="0"/>
                <a:cs typeface="Arial" pitchFamily="34" charset="0"/>
              </a:rPr>
              <a:t>. ÁTOMOS Y SISTEMA PERIÓDICO</a:t>
            </a: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3</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smtClean="0">
                <a:solidFill>
                  <a:schemeClr val="accent6">
                    <a:lumMod val="75000"/>
                  </a:schemeClr>
                </a:solidFill>
              </a:rPr>
              <a:t>1. Las partículas del átomo</a:t>
            </a:r>
            <a:endParaRPr lang="es-ES" b="1" dirty="0">
              <a:solidFill>
                <a:schemeClr val="accent6">
                  <a:lumMod val="75000"/>
                </a:schemeClr>
              </a:solidFill>
            </a:endParaRPr>
          </a:p>
        </p:txBody>
      </p:sp>
      <p:sp>
        <p:nvSpPr>
          <p:cNvPr id="4" name="CuadroTexto 3"/>
          <p:cNvSpPr txBox="1"/>
          <p:nvPr/>
        </p:nvSpPr>
        <p:spPr>
          <a:xfrm>
            <a:off x="371475" y="857250"/>
            <a:ext cx="3736920" cy="369332"/>
          </a:xfrm>
          <a:prstGeom prst="rect">
            <a:avLst/>
          </a:prstGeom>
          <a:noFill/>
        </p:spPr>
        <p:txBody>
          <a:bodyPr wrap="none" rtlCol="0">
            <a:spAutoFit/>
          </a:bodyPr>
          <a:lstStyle/>
          <a:p>
            <a:r>
              <a:rPr lang="es-ES" b="1" dirty="0" smtClean="0">
                <a:solidFill>
                  <a:srgbClr val="00B050"/>
                </a:solidFill>
              </a:rPr>
              <a:t>1.1. Descubrimiento del electrón</a:t>
            </a:r>
            <a:endParaRPr lang="es-ES" b="1" dirty="0">
              <a:solidFill>
                <a:srgbClr val="00B050"/>
              </a:solidFill>
            </a:endParaRPr>
          </a:p>
        </p:txBody>
      </p:sp>
      <p:sp>
        <p:nvSpPr>
          <p:cNvPr id="5" name="CuadroTexto 4"/>
          <p:cNvSpPr txBox="1"/>
          <p:nvPr/>
        </p:nvSpPr>
        <p:spPr>
          <a:xfrm>
            <a:off x="628650" y="5650952"/>
            <a:ext cx="7815262" cy="646331"/>
          </a:xfrm>
          <a:prstGeom prst="rect">
            <a:avLst/>
          </a:prstGeom>
          <a:solidFill>
            <a:srgbClr val="FFFF99"/>
          </a:solidFill>
          <a:effectLst>
            <a:outerShdw blurRad="50800" dist="38100" dir="2700000" algn="tl" rotWithShape="0">
              <a:prstClr val="black">
                <a:alpha val="40000"/>
              </a:prstClr>
            </a:outerShdw>
          </a:effectLst>
        </p:spPr>
        <p:txBody>
          <a:bodyPr wrap="square" rtlCol="0">
            <a:spAutoFit/>
          </a:bodyPr>
          <a:lstStyle/>
          <a:p>
            <a:pPr algn="just"/>
            <a:r>
              <a:rPr lang="es-ES" dirty="0" smtClean="0"/>
              <a:t>En el interior de todos los átomos hay una o más partículas cargadas negativamente llamadas </a:t>
            </a:r>
            <a:r>
              <a:rPr lang="es-ES" b="1" dirty="0" smtClean="0"/>
              <a:t>electrones</a:t>
            </a:r>
            <a:r>
              <a:rPr lang="es-ES" dirty="0" smtClean="0"/>
              <a:t>.</a:t>
            </a:r>
            <a:endParaRPr lang="es-ES" dirty="0"/>
          </a:p>
        </p:txBody>
      </p:sp>
      <p:pic>
        <p:nvPicPr>
          <p:cNvPr id="1026" name="Picture 2" descr="http://www7.uc.cl/sw_educ/qda1106/CAP2/2A/2A2/Images/d06.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6076" y="2089470"/>
            <a:ext cx="6117572" cy="3128834"/>
          </a:xfrm>
          <a:prstGeom prst="rect">
            <a:avLst/>
          </a:prstGeom>
          <a:noFill/>
          <a:extLst>
            <a:ext uri="{909E8E84-426E-40DD-AFC4-6F175D3DCCD1}">
              <a14:hiddenFill xmlns:a14="http://schemas.microsoft.com/office/drawing/2010/main">
                <a:solidFill>
                  <a:srgbClr val="FFFFFF"/>
                </a:solidFill>
              </a14:hiddenFill>
            </a:ext>
          </a:extLst>
        </p:spPr>
      </p:pic>
      <p:sp>
        <p:nvSpPr>
          <p:cNvPr id="11" name="CuadroTexto 10"/>
          <p:cNvSpPr txBox="1"/>
          <p:nvPr/>
        </p:nvSpPr>
        <p:spPr>
          <a:xfrm>
            <a:off x="385762" y="1287490"/>
            <a:ext cx="4160113" cy="369332"/>
          </a:xfrm>
          <a:prstGeom prst="rect">
            <a:avLst/>
          </a:prstGeom>
          <a:noFill/>
        </p:spPr>
        <p:txBody>
          <a:bodyPr wrap="none" rtlCol="0">
            <a:spAutoFit/>
          </a:bodyPr>
          <a:lstStyle/>
          <a:p>
            <a:r>
              <a:rPr lang="es-ES" b="1" dirty="0" smtClean="0"/>
              <a:t>Experiencia de J. J. Thomson (1987)</a:t>
            </a:r>
            <a:endParaRPr lang="es-ES" b="1" dirty="0"/>
          </a:p>
        </p:txBody>
      </p:sp>
    </p:spTree>
    <p:extLst>
      <p:ext uri="{BB962C8B-B14F-4D97-AF65-F5344CB8AC3E}">
        <p14:creationId xmlns:p14="http://schemas.microsoft.com/office/powerpoint/2010/main" val="248877951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smtClean="0">
                <a:solidFill>
                  <a:schemeClr val="accent2">
                    <a:lumMod val="75000"/>
                  </a:schemeClr>
                </a:solidFill>
                <a:latin typeface="Arial" pitchFamily="34" charset="0"/>
                <a:cs typeface="Arial" pitchFamily="34" charset="0"/>
              </a:rPr>
              <a:t>2</a:t>
            </a:r>
            <a:r>
              <a:rPr lang="es-ES" b="1" dirty="0">
                <a:solidFill>
                  <a:schemeClr val="accent2">
                    <a:lumMod val="75000"/>
                  </a:schemeClr>
                </a:solidFill>
                <a:latin typeface="Arial" pitchFamily="34" charset="0"/>
                <a:cs typeface="Arial" pitchFamily="34" charset="0"/>
              </a:rPr>
              <a:t>. ÁTOMOS Y SISTEMA PERIÓDICO</a:t>
            </a: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4</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smtClean="0">
                <a:solidFill>
                  <a:schemeClr val="accent6">
                    <a:lumMod val="75000"/>
                  </a:schemeClr>
                </a:solidFill>
              </a:rPr>
              <a:t>1. Las partículas del átomo</a:t>
            </a:r>
            <a:endParaRPr lang="es-ES" b="1" dirty="0">
              <a:solidFill>
                <a:schemeClr val="accent6">
                  <a:lumMod val="75000"/>
                </a:schemeClr>
              </a:solidFill>
            </a:endParaRPr>
          </a:p>
        </p:txBody>
      </p:sp>
      <p:sp>
        <p:nvSpPr>
          <p:cNvPr id="4" name="CuadroTexto 3"/>
          <p:cNvSpPr txBox="1"/>
          <p:nvPr/>
        </p:nvSpPr>
        <p:spPr>
          <a:xfrm>
            <a:off x="371475" y="857250"/>
            <a:ext cx="3736920" cy="369332"/>
          </a:xfrm>
          <a:prstGeom prst="rect">
            <a:avLst/>
          </a:prstGeom>
          <a:noFill/>
        </p:spPr>
        <p:txBody>
          <a:bodyPr wrap="none" rtlCol="0">
            <a:spAutoFit/>
          </a:bodyPr>
          <a:lstStyle/>
          <a:p>
            <a:r>
              <a:rPr lang="es-ES" b="1" dirty="0" smtClean="0">
                <a:solidFill>
                  <a:srgbClr val="00B050"/>
                </a:solidFill>
              </a:rPr>
              <a:t>1.1. Descubrimiento del electrón</a:t>
            </a:r>
            <a:endParaRPr lang="es-ES" b="1" dirty="0">
              <a:solidFill>
                <a:srgbClr val="00B050"/>
              </a:solidFill>
            </a:endParaRPr>
          </a:p>
        </p:txBody>
      </p:sp>
      <mc:AlternateContent xmlns:mc="http://schemas.openxmlformats.org/markup-compatibility/2006" xmlns:a14="http://schemas.microsoft.com/office/drawing/2010/main">
        <mc:Choice Requires="a14">
          <p:sp>
            <p:nvSpPr>
              <p:cNvPr id="7" name="CuadroTexto 6"/>
              <p:cNvSpPr txBox="1"/>
              <p:nvPr/>
            </p:nvSpPr>
            <p:spPr>
              <a:xfrm>
                <a:off x="1977107" y="5639539"/>
                <a:ext cx="2308196" cy="28321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s-ES" b="1" i="1" smtClean="0">
                              <a:latin typeface="Cambria Math" panose="02040503050406030204" pitchFamily="18" charset="0"/>
                            </a:rPr>
                          </m:ctrlPr>
                        </m:sSubPr>
                        <m:e>
                          <m:r>
                            <a:rPr lang="es-ES" b="1" i="1" smtClean="0">
                              <a:latin typeface="Cambria Math" panose="02040503050406030204" pitchFamily="18" charset="0"/>
                            </a:rPr>
                            <m:t>𝒎</m:t>
                          </m:r>
                        </m:e>
                        <m:sub>
                          <m:r>
                            <a:rPr lang="es-ES" b="1" i="1" smtClean="0">
                              <a:latin typeface="Cambria Math" panose="02040503050406030204" pitchFamily="18" charset="0"/>
                            </a:rPr>
                            <m:t>𝒆</m:t>
                          </m:r>
                        </m:sub>
                      </m:sSub>
                      <m:r>
                        <a:rPr lang="es-ES" b="1" i="1" smtClean="0">
                          <a:latin typeface="Cambria Math" panose="02040503050406030204" pitchFamily="18" charset="0"/>
                        </a:rPr>
                        <m:t>=</m:t>
                      </m:r>
                      <m:r>
                        <a:rPr lang="es-ES" b="1" i="1" smtClean="0">
                          <a:latin typeface="Cambria Math" panose="02040503050406030204" pitchFamily="18" charset="0"/>
                        </a:rPr>
                        <m:t>𝟗</m:t>
                      </m:r>
                      <m:r>
                        <a:rPr lang="es-ES" b="1" i="1" smtClean="0">
                          <a:latin typeface="Cambria Math" panose="02040503050406030204" pitchFamily="18" charset="0"/>
                        </a:rPr>
                        <m:t>,</m:t>
                      </m:r>
                      <m:r>
                        <a:rPr lang="es-ES" b="1" i="1" smtClean="0">
                          <a:latin typeface="Cambria Math" panose="02040503050406030204" pitchFamily="18" charset="0"/>
                        </a:rPr>
                        <m:t>𝟏𝟏</m:t>
                      </m:r>
                      <m:r>
                        <a:rPr lang="es-ES" b="1" i="1" smtClean="0">
                          <a:latin typeface="Cambria Math" panose="02040503050406030204" pitchFamily="18" charset="0"/>
                        </a:rPr>
                        <m:t>·</m:t>
                      </m:r>
                      <m:sSup>
                        <m:sSupPr>
                          <m:ctrlPr>
                            <a:rPr lang="es-ES" b="1" i="1" smtClean="0">
                              <a:latin typeface="Cambria Math" panose="02040503050406030204" pitchFamily="18" charset="0"/>
                            </a:rPr>
                          </m:ctrlPr>
                        </m:sSupPr>
                        <m:e>
                          <m:r>
                            <a:rPr lang="es-ES" b="1" i="1" smtClean="0">
                              <a:latin typeface="Cambria Math" panose="02040503050406030204" pitchFamily="18" charset="0"/>
                            </a:rPr>
                            <m:t>𝟏𝟎</m:t>
                          </m:r>
                        </m:e>
                        <m:sup>
                          <m:r>
                            <a:rPr lang="es-ES" b="1" i="1" smtClean="0">
                              <a:latin typeface="Cambria Math" panose="02040503050406030204" pitchFamily="18" charset="0"/>
                            </a:rPr>
                            <m:t>−</m:t>
                          </m:r>
                          <m:r>
                            <a:rPr lang="es-ES" b="1" i="1" smtClean="0">
                              <a:latin typeface="Cambria Math" panose="02040503050406030204" pitchFamily="18" charset="0"/>
                            </a:rPr>
                            <m:t>𝟑𝟏</m:t>
                          </m:r>
                        </m:sup>
                      </m:sSup>
                      <m:r>
                        <a:rPr lang="es-ES" b="1" i="1" smtClean="0">
                          <a:latin typeface="Cambria Math" panose="02040503050406030204" pitchFamily="18" charset="0"/>
                        </a:rPr>
                        <m:t> </m:t>
                      </m:r>
                      <m:r>
                        <a:rPr lang="es-ES" b="1" i="1" smtClean="0">
                          <a:latin typeface="Cambria Math" panose="02040503050406030204" pitchFamily="18" charset="0"/>
                        </a:rPr>
                        <m:t>𝒌𝒈</m:t>
                      </m:r>
                    </m:oMath>
                  </m:oMathPara>
                </a14:m>
                <a:endParaRPr lang="es-ES" b="1" dirty="0"/>
              </a:p>
            </p:txBody>
          </p:sp>
        </mc:Choice>
        <mc:Fallback xmlns="">
          <p:sp>
            <p:nvSpPr>
              <p:cNvPr id="7" name="CuadroTexto 6"/>
              <p:cNvSpPr txBox="1">
                <a:spLocks noRot="1" noChangeAspect="1" noMove="1" noResize="1" noEditPoints="1" noAdjustHandles="1" noChangeArrowheads="1" noChangeShapeType="1" noTextEdit="1"/>
              </p:cNvSpPr>
              <p:nvPr/>
            </p:nvSpPr>
            <p:spPr>
              <a:xfrm>
                <a:off x="1977107" y="5639539"/>
                <a:ext cx="2308196" cy="283219"/>
              </a:xfrm>
              <a:prstGeom prst="rect">
                <a:avLst/>
              </a:prstGeom>
              <a:blipFill rotWithShape="0">
                <a:blip r:embed="rId3"/>
                <a:stretch>
                  <a:fillRect l="-792" r="-3166" b="-38298"/>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9" name="CuadroTexto 8"/>
              <p:cNvSpPr txBox="1"/>
              <p:nvPr/>
            </p:nvSpPr>
            <p:spPr>
              <a:xfrm>
                <a:off x="5425417" y="5594089"/>
                <a:ext cx="2115836" cy="28321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s-ES" b="1" i="1" smtClean="0">
                              <a:latin typeface="Cambria Math" panose="02040503050406030204" pitchFamily="18" charset="0"/>
                            </a:rPr>
                          </m:ctrlPr>
                        </m:sSubPr>
                        <m:e>
                          <m:r>
                            <a:rPr lang="es-ES" b="1" i="1" smtClean="0">
                              <a:latin typeface="Cambria Math" panose="02040503050406030204" pitchFamily="18" charset="0"/>
                            </a:rPr>
                            <m:t>𝒒</m:t>
                          </m:r>
                        </m:e>
                        <m:sub>
                          <m:r>
                            <a:rPr lang="es-ES" b="1" i="1" smtClean="0">
                              <a:latin typeface="Cambria Math" panose="02040503050406030204" pitchFamily="18" charset="0"/>
                            </a:rPr>
                            <m:t>𝒆</m:t>
                          </m:r>
                        </m:sub>
                      </m:sSub>
                      <m:r>
                        <a:rPr lang="es-ES" b="1" i="1" smtClean="0">
                          <a:latin typeface="Cambria Math" panose="02040503050406030204" pitchFamily="18" charset="0"/>
                        </a:rPr>
                        <m:t>=−</m:t>
                      </m:r>
                      <m:r>
                        <a:rPr lang="es-ES" b="1" i="1" smtClean="0">
                          <a:latin typeface="Cambria Math" panose="02040503050406030204" pitchFamily="18" charset="0"/>
                        </a:rPr>
                        <m:t>𝟏</m:t>
                      </m:r>
                      <m:r>
                        <a:rPr lang="es-ES" b="1" i="1" smtClean="0">
                          <a:latin typeface="Cambria Math" panose="02040503050406030204" pitchFamily="18" charset="0"/>
                        </a:rPr>
                        <m:t>,</m:t>
                      </m:r>
                      <m:r>
                        <a:rPr lang="es-ES" b="1" i="1" smtClean="0">
                          <a:latin typeface="Cambria Math" panose="02040503050406030204" pitchFamily="18" charset="0"/>
                        </a:rPr>
                        <m:t>𝟔</m:t>
                      </m:r>
                      <m:r>
                        <a:rPr lang="es-ES" b="1" i="1" smtClean="0">
                          <a:latin typeface="Cambria Math" panose="02040503050406030204" pitchFamily="18" charset="0"/>
                        </a:rPr>
                        <m:t>·</m:t>
                      </m:r>
                      <m:sSup>
                        <m:sSupPr>
                          <m:ctrlPr>
                            <a:rPr lang="es-ES" b="1" i="1" smtClean="0">
                              <a:latin typeface="Cambria Math" panose="02040503050406030204" pitchFamily="18" charset="0"/>
                            </a:rPr>
                          </m:ctrlPr>
                        </m:sSupPr>
                        <m:e>
                          <m:r>
                            <a:rPr lang="es-ES" b="1" i="1" smtClean="0">
                              <a:latin typeface="Cambria Math" panose="02040503050406030204" pitchFamily="18" charset="0"/>
                            </a:rPr>
                            <m:t>𝟏𝟎</m:t>
                          </m:r>
                        </m:e>
                        <m:sup>
                          <m:r>
                            <a:rPr lang="es-ES" b="1" i="1" smtClean="0">
                              <a:latin typeface="Cambria Math" panose="02040503050406030204" pitchFamily="18" charset="0"/>
                            </a:rPr>
                            <m:t>−</m:t>
                          </m:r>
                          <m:r>
                            <a:rPr lang="es-ES" b="1" i="1" smtClean="0">
                              <a:latin typeface="Cambria Math" panose="02040503050406030204" pitchFamily="18" charset="0"/>
                            </a:rPr>
                            <m:t>𝟏𝟗</m:t>
                          </m:r>
                        </m:sup>
                      </m:sSup>
                      <m:r>
                        <a:rPr lang="es-ES" b="1" i="1" smtClean="0">
                          <a:latin typeface="Cambria Math" panose="02040503050406030204" pitchFamily="18" charset="0"/>
                        </a:rPr>
                        <m:t> </m:t>
                      </m:r>
                      <m:r>
                        <a:rPr lang="es-ES" b="1" i="1" smtClean="0">
                          <a:latin typeface="Cambria Math" panose="02040503050406030204" pitchFamily="18" charset="0"/>
                        </a:rPr>
                        <m:t>𝑪</m:t>
                      </m:r>
                    </m:oMath>
                  </m:oMathPara>
                </a14:m>
                <a:endParaRPr lang="es-ES" b="1" dirty="0"/>
              </a:p>
            </p:txBody>
          </p:sp>
        </mc:Choice>
        <mc:Fallback xmlns="">
          <p:sp>
            <p:nvSpPr>
              <p:cNvPr id="9" name="CuadroTexto 8"/>
              <p:cNvSpPr txBox="1">
                <a:spLocks noRot="1" noChangeAspect="1" noMove="1" noResize="1" noEditPoints="1" noAdjustHandles="1" noChangeArrowheads="1" noChangeShapeType="1" noTextEdit="1"/>
              </p:cNvSpPr>
              <p:nvPr/>
            </p:nvSpPr>
            <p:spPr>
              <a:xfrm>
                <a:off x="5425417" y="5594089"/>
                <a:ext cx="2115836" cy="283219"/>
              </a:xfrm>
              <a:prstGeom prst="rect">
                <a:avLst/>
              </a:prstGeom>
              <a:blipFill rotWithShape="0">
                <a:blip r:embed="rId4"/>
                <a:stretch>
                  <a:fillRect l="-2017" t="-2174" r="-2017" b="-30435"/>
                </a:stretch>
              </a:blipFill>
            </p:spPr>
            <p:txBody>
              <a:bodyPr/>
              <a:lstStyle/>
              <a:p>
                <a:r>
                  <a:rPr lang="es-ES">
                    <a:noFill/>
                  </a:rPr>
                  <a:t> </a:t>
                </a:r>
              </a:p>
            </p:txBody>
          </p:sp>
        </mc:Fallback>
      </mc:AlternateContent>
      <p:pic>
        <p:nvPicPr>
          <p:cNvPr id="1028" name="Picture 4" descr="http://www7.uc.cl/sw_educ/qda1106/CAP2/2A/2A2/Images/d07.gif"/>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49181" y="2328220"/>
            <a:ext cx="6731362" cy="2717827"/>
          </a:xfrm>
          <a:prstGeom prst="rect">
            <a:avLst/>
          </a:prstGeom>
          <a:noFill/>
          <a:extLst>
            <a:ext uri="{909E8E84-426E-40DD-AFC4-6F175D3DCCD1}">
              <a14:hiddenFill xmlns:a14="http://schemas.microsoft.com/office/drawing/2010/main">
                <a:solidFill>
                  <a:srgbClr val="FFFFFF"/>
                </a:solidFill>
              </a14:hiddenFill>
            </a:ext>
          </a:extLst>
        </p:spPr>
      </p:pic>
      <p:sp>
        <p:nvSpPr>
          <p:cNvPr id="8" name="CuadroTexto 7"/>
          <p:cNvSpPr txBox="1"/>
          <p:nvPr/>
        </p:nvSpPr>
        <p:spPr>
          <a:xfrm>
            <a:off x="371475" y="1338662"/>
            <a:ext cx="6250429" cy="369332"/>
          </a:xfrm>
          <a:prstGeom prst="rect">
            <a:avLst/>
          </a:prstGeom>
          <a:noFill/>
        </p:spPr>
        <p:txBody>
          <a:bodyPr wrap="none" rtlCol="0">
            <a:spAutoFit/>
          </a:bodyPr>
          <a:lstStyle/>
          <a:p>
            <a:r>
              <a:rPr lang="es-ES" b="1" dirty="0" smtClean="0"/>
              <a:t>Experiencia de Robert </a:t>
            </a:r>
            <a:r>
              <a:rPr lang="es-ES" b="1" dirty="0" err="1" smtClean="0"/>
              <a:t>Millikan</a:t>
            </a:r>
            <a:r>
              <a:rPr lang="es-ES" b="1" dirty="0" smtClean="0"/>
              <a:t> y Harvey </a:t>
            </a:r>
            <a:r>
              <a:rPr lang="es-ES" b="1" dirty="0" err="1" smtClean="0"/>
              <a:t>Fletcher</a:t>
            </a:r>
            <a:r>
              <a:rPr lang="es-ES" b="1" dirty="0" smtClean="0"/>
              <a:t> (1909)</a:t>
            </a:r>
            <a:endParaRPr lang="es-ES" b="1" dirty="0"/>
          </a:p>
        </p:txBody>
      </p:sp>
    </p:spTree>
    <p:extLst>
      <p:ext uri="{BB962C8B-B14F-4D97-AF65-F5344CB8AC3E}">
        <p14:creationId xmlns:p14="http://schemas.microsoft.com/office/powerpoint/2010/main" val="188861240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smtClean="0">
                <a:solidFill>
                  <a:schemeClr val="accent2">
                    <a:lumMod val="75000"/>
                  </a:schemeClr>
                </a:solidFill>
                <a:latin typeface="Arial" pitchFamily="34" charset="0"/>
                <a:cs typeface="Arial" pitchFamily="34" charset="0"/>
              </a:rPr>
              <a:t>2</a:t>
            </a:r>
            <a:r>
              <a:rPr lang="es-ES" b="1" dirty="0">
                <a:solidFill>
                  <a:schemeClr val="accent2">
                    <a:lumMod val="75000"/>
                  </a:schemeClr>
                </a:solidFill>
                <a:latin typeface="Arial" pitchFamily="34" charset="0"/>
                <a:cs typeface="Arial" pitchFamily="34" charset="0"/>
              </a:rPr>
              <a:t>. ÁTOMOS Y SISTEMA PERIÓDICO</a:t>
            </a: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5</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smtClean="0">
                <a:solidFill>
                  <a:schemeClr val="accent6">
                    <a:lumMod val="75000"/>
                  </a:schemeClr>
                </a:solidFill>
              </a:rPr>
              <a:t>1. Las partículas del átomo</a:t>
            </a:r>
            <a:endParaRPr lang="es-ES" b="1" dirty="0">
              <a:solidFill>
                <a:schemeClr val="accent6">
                  <a:lumMod val="75000"/>
                </a:schemeClr>
              </a:solidFill>
            </a:endParaRPr>
          </a:p>
        </p:txBody>
      </p:sp>
      <p:sp>
        <p:nvSpPr>
          <p:cNvPr id="4" name="CuadroTexto 3"/>
          <p:cNvSpPr txBox="1"/>
          <p:nvPr/>
        </p:nvSpPr>
        <p:spPr>
          <a:xfrm>
            <a:off x="371475" y="857250"/>
            <a:ext cx="5083443" cy="369332"/>
          </a:xfrm>
          <a:prstGeom prst="rect">
            <a:avLst/>
          </a:prstGeom>
          <a:noFill/>
        </p:spPr>
        <p:txBody>
          <a:bodyPr wrap="none" rtlCol="0">
            <a:spAutoFit/>
          </a:bodyPr>
          <a:lstStyle/>
          <a:p>
            <a:r>
              <a:rPr lang="es-ES" b="1" dirty="0" smtClean="0">
                <a:solidFill>
                  <a:srgbClr val="00B050"/>
                </a:solidFill>
              </a:rPr>
              <a:t>1.2. Descubrimiento del protón y del neutrón</a:t>
            </a:r>
            <a:endParaRPr lang="es-ES" b="1" dirty="0">
              <a:solidFill>
                <a:srgbClr val="00B050"/>
              </a:solidFill>
            </a:endParaRPr>
          </a:p>
        </p:txBody>
      </p:sp>
      <p:grpSp>
        <p:nvGrpSpPr>
          <p:cNvPr id="7" name="Grupo 6"/>
          <p:cNvGrpSpPr/>
          <p:nvPr/>
        </p:nvGrpSpPr>
        <p:grpSpPr>
          <a:xfrm>
            <a:off x="441925" y="1447927"/>
            <a:ext cx="6173188" cy="2111723"/>
            <a:chOff x="570468" y="1329895"/>
            <a:chExt cx="6777727" cy="1757965"/>
          </a:xfrm>
        </p:grpSpPr>
        <p:pic>
          <p:nvPicPr>
            <p:cNvPr id="4098" name="Picture 2" descr="http://cibertareas.info/wp-content/uploads/2013/08/El-prot%C3%B3n-y-los-rayos-canales.png"/>
            <p:cNvPicPr>
              <a:picLocks noChangeAspect="1" noChangeArrowheads="1"/>
            </p:cNvPicPr>
            <p:nvPr/>
          </p:nvPicPr>
          <p:blipFill rotWithShape="1">
            <a:blip r:embed="rId3">
              <a:extLst>
                <a:ext uri="{28A0092B-C50C-407E-A947-70E740481C1C}">
                  <a14:useLocalDpi xmlns:a14="http://schemas.microsoft.com/office/drawing/2010/main" val="0"/>
                </a:ext>
              </a:extLst>
            </a:blip>
            <a:srcRect b="31420"/>
            <a:stretch/>
          </p:blipFill>
          <p:spPr bwMode="auto">
            <a:xfrm>
              <a:off x="570468" y="1329895"/>
              <a:ext cx="6777727" cy="1757965"/>
            </a:xfrm>
            <a:prstGeom prst="rect">
              <a:avLst/>
            </a:prstGeom>
            <a:noFill/>
            <a:extLst>
              <a:ext uri="{909E8E84-426E-40DD-AFC4-6F175D3DCCD1}">
                <a14:hiddenFill xmlns:a14="http://schemas.microsoft.com/office/drawing/2010/main">
                  <a:solidFill>
                    <a:srgbClr val="FFFFFF"/>
                  </a:solidFill>
                </a14:hiddenFill>
              </a:ext>
            </a:extLst>
          </p:spPr>
        </p:pic>
        <p:sp>
          <p:nvSpPr>
            <p:cNvPr id="5" name="Rectángulo 4"/>
            <p:cNvSpPr/>
            <p:nvPr/>
          </p:nvSpPr>
          <p:spPr>
            <a:xfrm>
              <a:off x="5614988" y="2428875"/>
              <a:ext cx="1085850" cy="6589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sp>
        <p:nvSpPr>
          <p:cNvPr id="9" name="CuadroTexto 8"/>
          <p:cNvSpPr txBox="1"/>
          <p:nvPr/>
        </p:nvSpPr>
        <p:spPr>
          <a:xfrm>
            <a:off x="6777076" y="1833190"/>
            <a:ext cx="2252623" cy="646331"/>
          </a:xfrm>
          <a:prstGeom prst="rect">
            <a:avLst/>
          </a:prstGeom>
          <a:noFill/>
        </p:spPr>
        <p:txBody>
          <a:bodyPr wrap="square" rtlCol="0">
            <a:spAutoFit/>
          </a:bodyPr>
          <a:lstStyle/>
          <a:p>
            <a:r>
              <a:rPr lang="es-ES" dirty="0" smtClean="0"/>
              <a:t>En 1918 Rutherford descubre el </a:t>
            </a:r>
            <a:r>
              <a:rPr lang="es-ES" b="1" dirty="0" smtClean="0"/>
              <a:t>protón</a:t>
            </a:r>
            <a:endParaRPr lang="es-ES" b="1" dirty="0"/>
          </a:p>
        </p:txBody>
      </p:sp>
      <mc:AlternateContent xmlns:mc="http://schemas.openxmlformats.org/markup-compatibility/2006" xmlns:a14="http://schemas.microsoft.com/office/drawing/2010/main">
        <mc:Choice Requires="a14">
          <p:sp>
            <p:nvSpPr>
              <p:cNvPr id="13" name="CuadroTexto 12"/>
              <p:cNvSpPr txBox="1"/>
              <p:nvPr/>
            </p:nvSpPr>
            <p:spPr>
              <a:xfrm>
                <a:off x="6815958" y="2600413"/>
                <a:ext cx="1920847" cy="33528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s-ES" sz="2000" b="1" i="1" smtClean="0">
                              <a:latin typeface="Cambria Math" panose="02040503050406030204" pitchFamily="18" charset="0"/>
                            </a:rPr>
                          </m:ctrlPr>
                        </m:sSubPr>
                        <m:e>
                          <m:r>
                            <a:rPr lang="es-ES" sz="2000" b="1" i="1" smtClean="0">
                              <a:latin typeface="Cambria Math" panose="02040503050406030204" pitchFamily="18" charset="0"/>
                            </a:rPr>
                            <m:t>𝒎</m:t>
                          </m:r>
                        </m:e>
                        <m:sub>
                          <m:r>
                            <a:rPr lang="es-ES" sz="2000" b="1" i="1" smtClean="0">
                              <a:latin typeface="Cambria Math" panose="02040503050406030204" pitchFamily="18" charset="0"/>
                            </a:rPr>
                            <m:t>𝒑</m:t>
                          </m:r>
                        </m:sub>
                      </m:sSub>
                      <m:r>
                        <a:rPr lang="es-ES" sz="2000" b="1" i="1" smtClean="0">
                          <a:latin typeface="Cambria Math" panose="02040503050406030204" pitchFamily="18" charset="0"/>
                        </a:rPr>
                        <m:t>=</m:t>
                      </m:r>
                      <m:r>
                        <a:rPr lang="es-ES" sz="2000" b="1" i="1" smtClean="0">
                          <a:latin typeface="Cambria Math" panose="02040503050406030204" pitchFamily="18" charset="0"/>
                        </a:rPr>
                        <m:t>𝟏𝟖𝟒𝟎</m:t>
                      </m:r>
                      <m:r>
                        <a:rPr lang="es-ES" sz="2000" b="1" i="1" smtClean="0">
                          <a:latin typeface="Cambria Math" panose="02040503050406030204" pitchFamily="18" charset="0"/>
                        </a:rPr>
                        <m:t>·</m:t>
                      </m:r>
                      <m:sSub>
                        <m:sSubPr>
                          <m:ctrlPr>
                            <a:rPr lang="es-ES" sz="2000" b="1" i="1" smtClean="0">
                              <a:latin typeface="Cambria Math" panose="02040503050406030204" pitchFamily="18" charset="0"/>
                            </a:rPr>
                          </m:ctrlPr>
                        </m:sSubPr>
                        <m:e>
                          <m:r>
                            <a:rPr lang="es-ES" sz="2000" b="1" i="1" smtClean="0">
                              <a:latin typeface="Cambria Math" panose="02040503050406030204" pitchFamily="18" charset="0"/>
                            </a:rPr>
                            <m:t>𝒎</m:t>
                          </m:r>
                        </m:e>
                        <m:sub>
                          <m:r>
                            <a:rPr lang="es-ES" sz="2000" b="1" i="1" smtClean="0">
                              <a:latin typeface="Cambria Math" panose="02040503050406030204" pitchFamily="18" charset="0"/>
                            </a:rPr>
                            <m:t>𝒆</m:t>
                          </m:r>
                        </m:sub>
                      </m:sSub>
                    </m:oMath>
                  </m:oMathPara>
                </a14:m>
                <a:endParaRPr lang="es-ES" sz="2000" b="1" dirty="0"/>
              </a:p>
            </p:txBody>
          </p:sp>
        </mc:Choice>
        <mc:Fallback xmlns="">
          <p:sp>
            <p:nvSpPr>
              <p:cNvPr id="13" name="CuadroTexto 12"/>
              <p:cNvSpPr txBox="1">
                <a:spLocks noRot="1" noChangeAspect="1" noMove="1" noResize="1" noEditPoints="1" noAdjustHandles="1" noChangeArrowheads="1" noChangeShapeType="1" noTextEdit="1"/>
              </p:cNvSpPr>
              <p:nvPr/>
            </p:nvSpPr>
            <p:spPr>
              <a:xfrm>
                <a:off x="6815958" y="2600413"/>
                <a:ext cx="1920847" cy="335285"/>
              </a:xfrm>
              <a:prstGeom prst="rect">
                <a:avLst/>
              </a:prstGeom>
              <a:blipFill rotWithShape="0">
                <a:blip r:embed="rId4"/>
                <a:stretch>
                  <a:fillRect l="-1270" b="-21818"/>
                </a:stretch>
              </a:blipFill>
            </p:spPr>
            <p:txBody>
              <a:bodyPr/>
              <a:lstStyle/>
              <a:p>
                <a:r>
                  <a:rPr lang="es-ES">
                    <a:noFill/>
                  </a:rPr>
                  <a:t> </a:t>
                </a:r>
              </a:p>
            </p:txBody>
          </p:sp>
        </mc:Fallback>
      </mc:AlternateContent>
      <p:sp>
        <p:nvSpPr>
          <p:cNvPr id="18" name="CuadroTexto 17"/>
          <p:cNvSpPr txBox="1"/>
          <p:nvPr/>
        </p:nvSpPr>
        <p:spPr>
          <a:xfrm>
            <a:off x="6691352" y="4275015"/>
            <a:ext cx="2252623" cy="923330"/>
          </a:xfrm>
          <a:prstGeom prst="rect">
            <a:avLst/>
          </a:prstGeom>
          <a:noFill/>
        </p:spPr>
        <p:txBody>
          <a:bodyPr wrap="square" rtlCol="0">
            <a:spAutoFit/>
          </a:bodyPr>
          <a:lstStyle/>
          <a:p>
            <a:r>
              <a:rPr lang="es-ES" dirty="0" smtClean="0"/>
              <a:t>En 1932 Chadwick descubre el </a:t>
            </a:r>
            <a:r>
              <a:rPr lang="es-ES" b="1" dirty="0" smtClean="0"/>
              <a:t>neutrón</a:t>
            </a:r>
            <a:endParaRPr lang="es-ES" b="1" dirty="0"/>
          </a:p>
        </p:txBody>
      </p:sp>
      <p:grpSp>
        <p:nvGrpSpPr>
          <p:cNvPr id="17" name="Grupo 16"/>
          <p:cNvGrpSpPr/>
          <p:nvPr/>
        </p:nvGrpSpPr>
        <p:grpSpPr>
          <a:xfrm>
            <a:off x="524640" y="3780994"/>
            <a:ext cx="6090473" cy="2576943"/>
            <a:chOff x="524640" y="3780994"/>
            <a:chExt cx="6090473" cy="2576943"/>
          </a:xfrm>
        </p:grpSpPr>
        <p:grpSp>
          <p:nvGrpSpPr>
            <p:cNvPr id="14" name="Grupo 13"/>
            <p:cNvGrpSpPr/>
            <p:nvPr/>
          </p:nvGrpSpPr>
          <p:grpSpPr>
            <a:xfrm>
              <a:off x="524640" y="3780994"/>
              <a:ext cx="6090473" cy="2576943"/>
              <a:chOff x="524640" y="3780994"/>
              <a:chExt cx="6090473" cy="2576943"/>
            </a:xfrm>
          </p:grpSpPr>
          <p:pic>
            <p:nvPicPr>
              <p:cNvPr id="1026" name="Picture 2" descr="http://cibertareas.info/wp-content/uploads/2013/08/el-neutron-experimento-de-chadwick.png"/>
              <p:cNvPicPr>
                <a:picLocks noChangeAspect="1" noChangeArrowheads="1"/>
              </p:cNvPicPr>
              <p:nvPr/>
            </p:nvPicPr>
            <p:blipFill rotWithShape="1">
              <a:blip r:embed="rId5">
                <a:extLst>
                  <a:ext uri="{28A0092B-C50C-407E-A947-70E740481C1C}">
                    <a14:useLocalDpi xmlns:a14="http://schemas.microsoft.com/office/drawing/2010/main" val="0"/>
                  </a:ext>
                </a:extLst>
              </a:blip>
              <a:srcRect b="24626"/>
              <a:stretch/>
            </p:blipFill>
            <p:spPr bwMode="auto">
              <a:xfrm>
                <a:off x="524640" y="3780994"/>
                <a:ext cx="6090473" cy="2576943"/>
              </a:xfrm>
              <a:prstGeom prst="rect">
                <a:avLst/>
              </a:prstGeom>
              <a:noFill/>
              <a:extLst>
                <a:ext uri="{909E8E84-426E-40DD-AFC4-6F175D3DCCD1}">
                  <a14:hiddenFill xmlns:a14="http://schemas.microsoft.com/office/drawing/2010/main">
                    <a:solidFill>
                      <a:srgbClr val="FFFFFF"/>
                    </a:solidFill>
                  </a14:hiddenFill>
                </a:ext>
              </a:extLst>
            </p:spPr>
          </p:pic>
          <p:sp>
            <p:nvSpPr>
              <p:cNvPr id="16" name="Rectángulo 15"/>
              <p:cNvSpPr/>
              <p:nvPr/>
            </p:nvSpPr>
            <p:spPr>
              <a:xfrm>
                <a:off x="893124" y="3780994"/>
                <a:ext cx="1064264" cy="84815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mc:AlternateContent xmlns:mc="http://schemas.openxmlformats.org/markup-compatibility/2006" xmlns:a14="http://schemas.microsoft.com/office/drawing/2010/main">
          <mc:Choice Requires="a14">
            <p:sp>
              <p:nvSpPr>
                <p:cNvPr id="15" name="CuadroTexto 14"/>
                <p:cNvSpPr txBox="1"/>
                <p:nvPr/>
              </p:nvSpPr>
              <p:spPr>
                <a:xfrm>
                  <a:off x="3829050" y="4598180"/>
                  <a:ext cx="201145"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panose="02040503050406030204" pitchFamily="18" charset="0"/>
                          </a:rPr>
                          <m:t>𝑛</m:t>
                        </m:r>
                      </m:oMath>
                    </m:oMathPara>
                  </a14:m>
                  <a:endParaRPr lang="es-ES" dirty="0"/>
                </a:p>
              </p:txBody>
            </p:sp>
          </mc:Choice>
          <mc:Fallback xmlns="">
            <p:sp>
              <p:nvSpPr>
                <p:cNvPr id="15" name="CuadroTexto 14"/>
                <p:cNvSpPr txBox="1">
                  <a:spLocks noRot="1" noChangeAspect="1" noMove="1" noResize="1" noEditPoints="1" noAdjustHandles="1" noChangeArrowheads="1" noChangeShapeType="1" noTextEdit="1"/>
                </p:cNvSpPr>
                <p:nvPr/>
              </p:nvSpPr>
              <p:spPr>
                <a:xfrm>
                  <a:off x="3829050" y="4598180"/>
                  <a:ext cx="201145" cy="276999"/>
                </a:xfrm>
                <a:prstGeom prst="rect">
                  <a:avLst/>
                </a:prstGeom>
                <a:blipFill rotWithShape="0">
                  <a:blip r:embed="rId6"/>
                  <a:stretch>
                    <a:fillRect l="-15152" r="-12121"/>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20" name="CuadroTexto 19"/>
                <p:cNvSpPr txBox="1"/>
                <p:nvPr/>
              </p:nvSpPr>
              <p:spPr>
                <a:xfrm>
                  <a:off x="4938908" y="4598179"/>
                  <a:ext cx="19518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panose="02040503050406030204" pitchFamily="18" charset="0"/>
                          </a:rPr>
                          <m:t>𝑝</m:t>
                        </m:r>
                      </m:oMath>
                    </m:oMathPara>
                  </a14:m>
                  <a:endParaRPr lang="es-ES" dirty="0"/>
                </a:p>
              </p:txBody>
            </p:sp>
          </mc:Choice>
          <mc:Fallback xmlns="">
            <p:sp>
              <p:nvSpPr>
                <p:cNvPr id="20" name="CuadroTexto 19"/>
                <p:cNvSpPr txBox="1">
                  <a:spLocks noRot="1" noChangeAspect="1" noMove="1" noResize="1" noEditPoints="1" noAdjustHandles="1" noChangeArrowheads="1" noChangeShapeType="1" noTextEdit="1"/>
                </p:cNvSpPr>
                <p:nvPr/>
              </p:nvSpPr>
              <p:spPr>
                <a:xfrm>
                  <a:off x="4938908" y="4598179"/>
                  <a:ext cx="195182" cy="276999"/>
                </a:xfrm>
                <a:prstGeom prst="rect">
                  <a:avLst/>
                </a:prstGeom>
                <a:blipFill rotWithShape="0">
                  <a:blip r:embed="rId7"/>
                  <a:stretch>
                    <a:fillRect l="-28125" r="-25000" b="-26087"/>
                  </a:stretch>
                </a:blipFill>
              </p:spPr>
              <p:txBody>
                <a:bodyPr/>
                <a:lstStyle/>
                <a:p>
                  <a:r>
                    <a:rPr lang="es-ES">
                      <a:noFill/>
                    </a:rPr>
                    <a:t> </a:t>
                  </a:r>
                </a:p>
              </p:txBody>
            </p:sp>
          </mc:Fallback>
        </mc:AlternateContent>
      </p:grpSp>
      <mc:AlternateContent xmlns:mc="http://schemas.openxmlformats.org/markup-compatibility/2006" xmlns:a14="http://schemas.microsoft.com/office/drawing/2010/main">
        <mc:Choice Requires="a14">
          <p:sp>
            <p:nvSpPr>
              <p:cNvPr id="22" name="CuadroTexto 21"/>
              <p:cNvSpPr txBox="1"/>
              <p:nvPr/>
            </p:nvSpPr>
            <p:spPr>
              <a:xfrm>
                <a:off x="6815957" y="5349853"/>
                <a:ext cx="1135183" cy="33528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s-ES" sz="2000" b="1" i="1" smtClean="0">
                              <a:latin typeface="Cambria Math" panose="02040503050406030204" pitchFamily="18" charset="0"/>
                            </a:rPr>
                          </m:ctrlPr>
                        </m:sSubPr>
                        <m:e>
                          <m:r>
                            <a:rPr lang="es-ES" sz="2000" b="1" i="1" smtClean="0">
                              <a:latin typeface="Cambria Math" panose="02040503050406030204" pitchFamily="18" charset="0"/>
                            </a:rPr>
                            <m:t>𝒎</m:t>
                          </m:r>
                        </m:e>
                        <m:sub>
                          <m:r>
                            <a:rPr lang="es-ES" sz="2000" b="1" i="1" smtClean="0">
                              <a:latin typeface="Cambria Math" panose="02040503050406030204" pitchFamily="18" charset="0"/>
                            </a:rPr>
                            <m:t>𝒏</m:t>
                          </m:r>
                        </m:sub>
                      </m:sSub>
                      <m:r>
                        <a:rPr lang="es-ES" sz="2000" b="1" i="1">
                          <a:latin typeface="Cambria Math" panose="02040503050406030204" pitchFamily="18" charset="0"/>
                          <a:ea typeface="Cambria Math" panose="02040503050406030204" pitchFamily="18" charset="0"/>
                        </a:rPr>
                        <m:t>≈</m:t>
                      </m:r>
                      <m:sSub>
                        <m:sSubPr>
                          <m:ctrlPr>
                            <a:rPr lang="es-ES" sz="2000" b="1" i="1" smtClean="0">
                              <a:latin typeface="Cambria Math" panose="02040503050406030204" pitchFamily="18" charset="0"/>
                            </a:rPr>
                          </m:ctrlPr>
                        </m:sSubPr>
                        <m:e>
                          <m:r>
                            <a:rPr lang="es-ES" sz="2000" b="1" i="1" smtClean="0">
                              <a:latin typeface="Cambria Math" panose="02040503050406030204" pitchFamily="18" charset="0"/>
                            </a:rPr>
                            <m:t>𝒎</m:t>
                          </m:r>
                        </m:e>
                        <m:sub>
                          <m:r>
                            <a:rPr lang="es-ES" sz="2000" b="1" i="1" smtClean="0">
                              <a:latin typeface="Cambria Math" panose="02040503050406030204" pitchFamily="18" charset="0"/>
                            </a:rPr>
                            <m:t>𝒑</m:t>
                          </m:r>
                        </m:sub>
                      </m:sSub>
                    </m:oMath>
                  </m:oMathPara>
                </a14:m>
                <a:endParaRPr lang="es-ES" sz="2000" b="1" dirty="0"/>
              </a:p>
            </p:txBody>
          </p:sp>
        </mc:Choice>
        <mc:Fallback xmlns="">
          <p:sp>
            <p:nvSpPr>
              <p:cNvPr id="22" name="CuadroTexto 21"/>
              <p:cNvSpPr txBox="1">
                <a:spLocks noRot="1" noChangeAspect="1" noMove="1" noResize="1" noEditPoints="1" noAdjustHandles="1" noChangeArrowheads="1" noChangeShapeType="1" noTextEdit="1"/>
              </p:cNvSpPr>
              <p:nvPr/>
            </p:nvSpPr>
            <p:spPr>
              <a:xfrm>
                <a:off x="6815957" y="5349853"/>
                <a:ext cx="1135183" cy="335285"/>
              </a:xfrm>
              <a:prstGeom prst="rect">
                <a:avLst/>
              </a:prstGeom>
              <a:blipFill rotWithShape="0">
                <a:blip r:embed="rId8"/>
                <a:stretch>
                  <a:fillRect l="-2151" r="-2688" b="-21818"/>
                </a:stretch>
              </a:blipFill>
            </p:spPr>
            <p:txBody>
              <a:bodyPr/>
              <a:lstStyle/>
              <a:p>
                <a:r>
                  <a:rPr lang="es-ES">
                    <a:noFill/>
                  </a:rPr>
                  <a:t> </a:t>
                </a:r>
              </a:p>
            </p:txBody>
          </p:sp>
        </mc:Fallback>
      </mc:AlternateContent>
    </p:spTree>
    <p:extLst>
      <p:ext uri="{BB962C8B-B14F-4D97-AF65-F5344CB8AC3E}">
        <p14:creationId xmlns:p14="http://schemas.microsoft.com/office/powerpoint/2010/main" val="301399746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smtClean="0">
                <a:solidFill>
                  <a:schemeClr val="accent2">
                    <a:lumMod val="75000"/>
                  </a:schemeClr>
                </a:solidFill>
                <a:latin typeface="Arial" pitchFamily="34" charset="0"/>
                <a:cs typeface="Arial" pitchFamily="34" charset="0"/>
              </a:rPr>
              <a:t>2</a:t>
            </a:r>
            <a:r>
              <a:rPr lang="es-ES" b="1" dirty="0">
                <a:solidFill>
                  <a:schemeClr val="accent2">
                    <a:lumMod val="75000"/>
                  </a:schemeClr>
                </a:solidFill>
                <a:latin typeface="Arial" pitchFamily="34" charset="0"/>
                <a:cs typeface="Arial" pitchFamily="34" charset="0"/>
              </a:rPr>
              <a:t>. ÁTOMOS Y SISTEMA PERIÓDICO</a:t>
            </a: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6</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smtClean="0">
                <a:solidFill>
                  <a:schemeClr val="accent6">
                    <a:lumMod val="75000"/>
                  </a:schemeClr>
                </a:solidFill>
              </a:rPr>
              <a:t>1. Las partículas del átomo</a:t>
            </a:r>
            <a:endParaRPr lang="es-ES" b="1" dirty="0">
              <a:solidFill>
                <a:schemeClr val="accent6">
                  <a:lumMod val="75000"/>
                </a:schemeClr>
              </a:solidFill>
            </a:endParaRPr>
          </a:p>
        </p:txBody>
      </p:sp>
      <p:sp>
        <p:nvSpPr>
          <p:cNvPr id="4" name="CuadroTexto 3"/>
          <p:cNvSpPr txBox="1"/>
          <p:nvPr/>
        </p:nvSpPr>
        <p:spPr>
          <a:xfrm>
            <a:off x="371475" y="857250"/>
            <a:ext cx="5083443" cy="369332"/>
          </a:xfrm>
          <a:prstGeom prst="rect">
            <a:avLst/>
          </a:prstGeom>
          <a:noFill/>
        </p:spPr>
        <p:txBody>
          <a:bodyPr wrap="none" rtlCol="0">
            <a:spAutoFit/>
          </a:bodyPr>
          <a:lstStyle/>
          <a:p>
            <a:r>
              <a:rPr lang="es-ES" b="1" dirty="0" smtClean="0">
                <a:solidFill>
                  <a:srgbClr val="00B050"/>
                </a:solidFill>
              </a:rPr>
              <a:t>1.2. Descubrimiento del protón y del neutrón</a:t>
            </a:r>
            <a:endParaRPr lang="es-ES" b="1" dirty="0">
              <a:solidFill>
                <a:srgbClr val="00B050"/>
              </a:solidFill>
            </a:endParaRPr>
          </a:p>
        </p:txBody>
      </p:sp>
      <mc:AlternateContent xmlns:mc="http://schemas.openxmlformats.org/markup-compatibility/2006" xmlns:a14="http://schemas.microsoft.com/office/drawing/2010/main">
        <mc:Choice Requires="a14">
          <p:graphicFrame>
            <p:nvGraphicFramePr>
              <p:cNvPr id="8" name="Tabla 7"/>
              <p:cNvGraphicFramePr>
                <a:graphicFrameLocks noGrp="1"/>
              </p:cNvGraphicFramePr>
              <p:nvPr>
                <p:extLst>
                  <p:ext uri="{D42A27DB-BD31-4B8C-83A1-F6EECF244321}">
                    <p14:modId xmlns:p14="http://schemas.microsoft.com/office/powerpoint/2010/main" val="2374802883"/>
                  </p:ext>
                </p:extLst>
              </p:nvPr>
            </p:nvGraphicFramePr>
            <p:xfrm>
              <a:off x="542920" y="1528589"/>
              <a:ext cx="8101018" cy="1112520"/>
            </p:xfrm>
            <a:graphic>
              <a:graphicData uri="http://schemas.openxmlformats.org/drawingml/2006/table">
                <a:tbl>
                  <a:tblPr firstRow="1" bandRow="1">
                    <a:tableStyleId>{93296810-A885-4BE3-A3E7-6D5BEEA58F35}</a:tableStyleId>
                  </a:tblPr>
                  <a:tblGrid>
                    <a:gridCol w="1304660"/>
                    <a:gridCol w="2351417"/>
                    <a:gridCol w="2419687"/>
                    <a:gridCol w="2025254"/>
                  </a:tblGrid>
                  <a:tr h="370840">
                    <a:tc>
                      <a:txBody>
                        <a:bodyPr/>
                        <a:lstStyle/>
                        <a:p>
                          <a:endParaRPr lang="es-ES" dirty="0"/>
                        </a:p>
                      </a:txBody>
                      <a:tcPr/>
                    </a:tc>
                    <a:tc>
                      <a:txBody>
                        <a:bodyPr/>
                        <a:lstStyle/>
                        <a:p>
                          <a:pPr algn="ctr"/>
                          <a:r>
                            <a:rPr lang="es-ES" dirty="0" smtClean="0"/>
                            <a:t>Protón</a:t>
                          </a:r>
                          <a:endParaRPr lang="es-ES" dirty="0"/>
                        </a:p>
                      </a:txBody>
                      <a:tcPr/>
                    </a:tc>
                    <a:tc>
                      <a:txBody>
                        <a:bodyPr/>
                        <a:lstStyle/>
                        <a:p>
                          <a:pPr algn="ctr"/>
                          <a:r>
                            <a:rPr lang="es-ES" dirty="0" smtClean="0"/>
                            <a:t>Electrón</a:t>
                          </a:r>
                          <a:endParaRPr lang="es-ES" dirty="0"/>
                        </a:p>
                      </a:txBody>
                      <a:tcPr/>
                    </a:tc>
                    <a:tc>
                      <a:txBody>
                        <a:bodyPr/>
                        <a:lstStyle/>
                        <a:p>
                          <a:pPr algn="ctr"/>
                          <a:r>
                            <a:rPr lang="es-ES" dirty="0" smtClean="0"/>
                            <a:t>Neutrón</a:t>
                          </a:r>
                          <a:endParaRPr lang="es-ES" dirty="0"/>
                        </a:p>
                      </a:txBody>
                      <a:tcPr/>
                    </a:tc>
                  </a:tr>
                  <a:tr h="370840">
                    <a:tc>
                      <a:txBody>
                        <a:bodyPr/>
                        <a:lstStyle/>
                        <a:p>
                          <a:r>
                            <a:rPr lang="es-ES" dirty="0" smtClean="0"/>
                            <a:t>Masa</a:t>
                          </a:r>
                          <a:endParaRPr lang="es-ES" dirty="0"/>
                        </a:p>
                      </a:txBody>
                      <a:tcPr/>
                    </a:tc>
                    <a:tc>
                      <a:txBody>
                        <a:bodyPr/>
                        <a:lstStyle/>
                        <a:p>
                          <a:pPr algn="ctr"/>
                          <a14:m>
                            <m:oMathPara xmlns:m="http://schemas.openxmlformats.org/officeDocument/2006/math">
                              <m:oMathParaPr>
                                <m:jc m:val="centerGroup"/>
                              </m:oMathParaPr>
                              <m:oMath xmlns:m="http://schemas.openxmlformats.org/officeDocument/2006/math">
                                <m:r>
                                  <a:rPr lang="es-ES" b="0" i="1" smtClean="0">
                                    <a:latin typeface="Cambria Math" panose="02040503050406030204" pitchFamily="18" charset="0"/>
                                  </a:rPr>
                                  <m:t>1,673·</m:t>
                                </m:r>
                                <m:sSup>
                                  <m:sSupPr>
                                    <m:ctrlPr>
                                      <a:rPr lang="es-ES" b="0" i="1" smtClean="0">
                                        <a:latin typeface="Cambria Math" panose="02040503050406030204" pitchFamily="18" charset="0"/>
                                      </a:rPr>
                                    </m:ctrlPr>
                                  </m:sSupPr>
                                  <m:e>
                                    <m:r>
                                      <a:rPr lang="es-ES" b="0" i="1" smtClean="0">
                                        <a:latin typeface="Cambria Math" panose="02040503050406030204" pitchFamily="18" charset="0"/>
                                      </a:rPr>
                                      <m:t>10</m:t>
                                    </m:r>
                                  </m:e>
                                  <m:sup>
                                    <m:r>
                                      <a:rPr lang="es-ES" b="0" i="1" smtClean="0">
                                        <a:latin typeface="Cambria Math" panose="02040503050406030204" pitchFamily="18" charset="0"/>
                                      </a:rPr>
                                      <m:t>−27</m:t>
                                    </m:r>
                                  </m:sup>
                                </m:sSup>
                                <m:r>
                                  <a:rPr lang="es-ES" b="0" i="1" smtClean="0">
                                    <a:latin typeface="Cambria Math" panose="02040503050406030204" pitchFamily="18" charset="0"/>
                                  </a:rPr>
                                  <m:t> </m:t>
                                </m:r>
                                <m:r>
                                  <a:rPr lang="es-ES" b="0" i="1" smtClean="0">
                                    <a:latin typeface="Cambria Math" panose="02040503050406030204" pitchFamily="18" charset="0"/>
                                  </a:rPr>
                                  <m:t>𝑘𝑔</m:t>
                                </m:r>
                              </m:oMath>
                            </m:oMathPara>
                          </a14:m>
                          <a:endParaRPr lang="es-ES"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s-ES" b="0" i="1" smtClean="0">
                                    <a:latin typeface="Cambria Math" panose="02040503050406030204" pitchFamily="18" charset="0"/>
                                  </a:rPr>
                                  <m:t>9,11·</m:t>
                                </m:r>
                                <m:sSup>
                                  <m:sSupPr>
                                    <m:ctrlPr>
                                      <a:rPr lang="es-ES" b="0" i="1" smtClean="0">
                                        <a:latin typeface="Cambria Math" panose="02040503050406030204" pitchFamily="18" charset="0"/>
                                      </a:rPr>
                                    </m:ctrlPr>
                                  </m:sSupPr>
                                  <m:e>
                                    <m:r>
                                      <a:rPr lang="es-ES" b="0" i="1" smtClean="0">
                                        <a:latin typeface="Cambria Math" panose="02040503050406030204" pitchFamily="18" charset="0"/>
                                      </a:rPr>
                                      <m:t>10</m:t>
                                    </m:r>
                                  </m:e>
                                  <m:sup>
                                    <m:r>
                                      <a:rPr lang="es-ES" b="0" i="1" smtClean="0">
                                        <a:latin typeface="Cambria Math" panose="02040503050406030204" pitchFamily="18" charset="0"/>
                                      </a:rPr>
                                      <m:t>−31</m:t>
                                    </m:r>
                                  </m:sup>
                                </m:sSup>
                                <m:r>
                                  <a:rPr lang="es-ES" b="0" i="1" smtClean="0">
                                    <a:latin typeface="Cambria Math" panose="02040503050406030204" pitchFamily="18" charset="0"/>
                                  </a:rPr>
                                  <m:t> </m:t>
                                </m:r>
                                <m:r>
                                  <a:rPr lang="es-ES" b="0" i="1" smtClean="0">
                                    <a:latin typeface="Cambria Math" panose="02040503050406030204" pitchFamily="18" charset="0"/>
                                  </a:rPr>
                                  <m:t>𝑘𝑔</m:t>
                                </m:r>
                              </m:oMath>
                            </m:oMathPara>
                          </a14:m>
                          <a:endParaRPr lang="es-ES"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s-ES" b="0" i="1" smtClean="0">
                                    <a:latin typeface="Cambria Math" panose="02040503050406030204" pitchFamily="18" charset="0"/>
                                  </a:rPr>
                                  <m:t>1,675·</m:t>
                                </m:r>
                                <m:sSup>
                                  <m:sSupPr>
                                    <m:ctrlPr>
                                      <a:rPr lang="es-ES" b="0" i="1" smtClean="0">
                                        <a:latin typeface="Cambria Math" panose="02040503050406030204" pitchFamily="18" charset="0"/>
                                      </a:rPr>
                                    </m:ctrlPr>
                                  </m:sSupPr>
                                  <m:e>
                                    <m:r>
                                      <a:rPr lang="es-ES" b="0" i="1" smtClean="0">
                                        <a:latin typeface="Cambria Math" panose="02040503050406030204" pitchFamily="18" charset="0"/>
                                      </a:rPr>
                                      <m:t>10</m:t>
                                    </m:r>
                                  </m:e>
                                  <m:sup>
                                    <m:r>
                                      <a:rPr lang="es-ES" b="0" i="1" smtClean="0">
                                        <a:latin typeface="Cambria Math" panose="02040503050406030204" pitchFamily="18" charset="0"/>
                                      </a:rPr>
                                      <m:t>−27</m:t>
                                    </m:r>
                                  </m:sup>
                                </m:sSup>
                                <m:r>
                                  <a:rPr lang="es-ES" b="0" i="1" smtClean="0">
                                    <a:latin typeface="Cambria Math" panose="02040503050406030204" pitchFamily="18" charset="0"/>
                                  </a:rPr>
                                  <m:t> </m:t>
                                </m:r>
                                <m:r>
                                  <a:rPr lang="es-ES" b="0" i="1" smtClean="0">
                                    <a:latin typeface="Cambria Math" panose="02040503050406030204" pitchFamily="18" charset="0"/>
                                  </a:rPr>
                                  <m:t>𝑘𝑔</m:t>
                                </m:r>
                              </m:oMath>
                            </m:oMathPara>
                          </a14:m>
                          <a:endParaRPr lang="es-ES" dirty="0"/>
                        </a:p>
                      </a:txBody>
                      <a:tcPr/>
                    </a:tc>
                  </a:tr>
                  <a:tr h="370840">
                    <a:tc>
                      <a:txBody>
                        <a:bodyPr/>
                        <a:lstStyle/>
                        <a:p>
                          <a:r>
                            <a:rPr lang="es-ES" dirty="0" smtClean="0"/>
                            <a:t>Carga</a:t>
                          </a:r>
                          <a:endParaRPr lang="es-ES"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s-ES" b="0" i="1" smtClean="0">
                                    <a:latin typeface="Cambria Math" panose="02040503050406030204" pitchFamily="18" charset="0"/>
                                  </a:rPr>
                                  <m:t>+1,6·</m:t>
                                </m:r>
                                <m:sSup>
                                  <m:sSupPr>
                                    <m:ctrlPr>
                                      <a:rPr lang="es-ES" b="0" i="1" smtClean="0">
                                        <a:latin typeface="Cambria Math" panose="02040503050406030204" pitchFamily="18" charset="0"/>
                                      </a:rPr>
                                    </m:ctrlPr>
                                  </m:sSupPr>
                                  <m:e>
                                    <m:r>
                                      <a:rPr lang="es-ES" b="0" i="1" smtClean="0">
                                        <a:latin typeface="Cambria Math" panose="02040503050406030204" pitchFamily="18" charset="0"/>
                                      </a:rPr>
                                      <m:t>10</m:t>
                                    </m:r>
                                  </m:e>
                                  <m:sup>
                                    <m:r>
                                      <a:rPr lang="es-ES" b="0" i="1" smtClean="0">
                                        <a:latin typeface="Cambria Math" panose="02040503050406030204" pitchFamily="18" charset="0"/>
                                      </a:rPr>
                                      <m:t>−19</m:t>
                                    </m:r>
                                  </m:sup>
                                </m:sSup>
                                <m:r>
                                  <a:rPr lang="es-ES" b="0" i="1" smtClean="0">
                                    <a:latin typeface="Cambria Math" panose="02040503050406030204" pitchFamily="18" charset="0"/>
                                  </a:rPr>
                                  <m:t> </m:t>
                                </m:r>
                                <m:r>
                                  <a:rPr lang="es-ES" b="0" i="1" smtClean="0">
                                    <a:latin typeface="Cambria Math" panose="02040503050406030204" pitchFamily="18" charset="0"/>
                                  </a:rPr>
                                  <m:t>𝐶</m:t>
                                </m:r>
                              </m:oMath>
                            </m:oMathPara>
                          </a14:m>
                          <a:endParaRPr lang="es-ES"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s-ES" b="0" i="1" smtClean="0">
                                    <a:latin typeface="Cambria Math" panose="02040503050406030204" pitchFamily="18" charset="0"/>
                                  </a:rPr>
                                  <m:t>−1,6·</m:t>
                                </m:r>
                                <m:sSup>
                                  <m:sSupPr>
                                    <m:ctrlPr>
                                      <a:rPr lang="es-ES" b="0" i="1" smtClean="0">
                                        <a:latin typeface="Cambria Math" panose="02040503050406030204" pitchFamily="18" charset="0"/>
                                      </a:rPr>
                                    </m:ctrlPr>
                                  </m:sSupPr>
                                  <m:e>
                                    <m:r>
                                      <a:rPr lang="es-ES" b="0" i="1" smtClean="0">
                                        <a:latin typeface="Cambria Math" panose="02040503050406030204" pitchFamily="18" charset="0"/>
                                      </a:rPr>
                                      <m:t>10</m:t>
                                    </m:r>
                                  </m:e>
                                  <m:sup>
                                    <m:r>
                                      <a:rPr lang="es-ES" b="0" i="1" smtClean="0">
                                        <a:latin typeface="Cambria Math" panose="02040503050406030204" pitchFamily="18" charset="0"/>
                                      </a:rPr>
                                      <m:t>−19</m:t>
                                    </m:r>
                                  </m:sup>
                                </m:sSup>
                                <m:r>
                                  <a:rPr lang="es-ES" b="0" i="1" smtClean="0">
                                    <a:latin typeface="Cambria Math" panose="02040503050406030204" pitchFamily="18" charset="0"/>
                                  </a:rPr>
                                  <m:t> </m:t>
                                </m:r>
                                <m:r>
                                  <a:rPr lang="es-ES" b="0" i="1" smtClean="0">
                                    <a:latin typeface="Cambria Math" panose="02040503050406030204" pitchFamily="18" charset="0"/>
                                  </a:rPr>
                                  <m:t>𝐶</m:t>
                                </m:r>
                              </m:oMath>
                            </m:oMathPara>
                          </a14:m>
                          <a:endParaRPr lang="es-ES"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s-ES" b="0" i="1" smtClean="0">
                                    <a:latin typeface="Cambria Math" panose="02040503050406030204" pitchFamily="18" charset="0"/>
                                  </a:rPr>
                                  <m:t>0</m:t>
                                </m:r>
                              </m:oMath>
                            </m:oMathPara>
                          </a14:m>
                          <a:endParaRPr lang="es-ES" dirty="0"/>
                        </a:p>
                      </a:txBody>
                      <a:tcPr/>
                    </a:tc>
                  </a:tr>
                </a:tbl>
              </a:graphicData>
            </a:graphic>
          </p:graphicFrame>
        </mc:Choice>
        <mc:Fallback xmlns="">
          <p:graphicFrame>
            <p:nvGraphicFramePr>
              <p:cNvPr id="8" name="Tabla 7"/>
              <p:cNvGraphicFramePr>
                <a:graphicFrameLocks noGrp="1"/>
              </p:cNvGraphicFramePr>
              <p:nvPr>
                <p:extLst>
                  <p:ext uri="{D42A27DB-BD31-4B8C-83A1-F6EECF244321}">
                    <p14:modId xmlns:p14="http://schemas.microsoft.com/office/powerpoint/2010/main" val="2374802883"/>
                  </p:ext>
                </p:extLst>
              </p:nvPr>
            </p:nvGraphicFramePr>
            <p:xfrm>
              <a:off x="542920" y="1528589"/>
              <a:ext cx="8101018" cy="1112520"/>
            </p:xfrm>
            <a:graphic>
              <a:graphicData uri="http://schemas.openxmlformats.org/drawingml/2006/table">
                <a:tbl>
                  <a:tblPr firstRow="1" bandRow="1">
                    <a:tableStyleId>{93296810-A885-4BE3-A3E7-6D5BEEA58F35}</a:tableStyleId>
                  </a:tblPr>
                  <a:tblGrid>
                    <a:gridCol w="1304660"/>
                    <a:gridCol w="2351417"/>
                    <a:gridCol w="2419687"/>
                    <a:gridCol w="2025254"/>
                  </a:tblGrid>
                  <a:tr h="370840">
                    <a:tc>
                      <a:txBody>
                        <a:bodyPr/>
                        <a:lstStyle/>
                        <a:p>
                          <a:endParaRPr lang="es-ES" dirty="0"/>
                        </a:p>
                      </a:txBody>
                      <a:tcPr/>
                    </a:tc>
                    <a:tc>
                      <a:txBody>
                        <a:bodyPr/>
                        <a:lstStyle/>
                        <a:p>
                          <a:pPr algn="ctr"/>
                          <a:r>
                            <a:rPr lang="es-ES" dirty="0" smtClean="0"/>
                            <a:t>Protón</a:t>
                          </a:r>
                          <a:endParaRPr lang="es-ES" dirty="0"/>
                        </a:p>
                      </a:txBody>
                      <a:tcPr/>
                    </a:tc>
                    <a:tc>
                      <a:txBody>
                        <a:bodyPr/>
                        <a:lstStyle/>
                        <a:p>
                          <a:pPr algn="ctr"/>
                          <a:r>
                            <a:rPr lang="es-ES" dirty="0" smtClean="0"/>
                            <a:t>Electrón</a:t>
                          </a:r>
                          <a:endParaRPr lang="es-ES" dirty="0"/>
                        </a:p>
                      </a:txBody>
                      <a:tcPr/>
                    </a:tc>
                    <a:tc>
                      <a:txBody>
                        <a:bodyPr/>
                        <a:lstStyle/>
                        <a:p>
                          <a:pPr algn="ctr"/>
                          <a:r>
                            <a:rPr lang="es-ES" dirty="0" smtClean="0"/>
                            <a:t>Neutrón</a:t>
                          </a:r>
                          <a:endParaRPr lang="es-ES" dirty="0"/>
                        </a:p>
                      </a:txBody>
                      <a:tcPr/>
                    </a:tc>
                  </a:tr>
                  <a:tr h="370840">
                    <a:tc>
                      <a:txBody>
                        <a:bodyPr/>
                        <a:lstStyle/>
                        <a:p>
                          <a:r>
                            <a:rPr lang="es-ES" dirty="0" smtClean="0"/>
                            <a:t>Masa</a:t>
                          </a:r>
                          <a:endParaRPr lang="es-ES" dirty="0"/>
                        </a:p>
                      </a:txBody>
                      <a:tcPr/>
                    </a:tc>
                    <a:tc>
                      <a:txBody>
                        <a:bodyPr/>
                        <a:lstStyle/>
                        <a:p>
                          <a:endParaRPr lang="es-ES"/>
                        </a:p>
                      </a:txBody>
                      <a:tcPr>
                        <a:blipFill rotWithShape="0">
                          <a:blip r:embed="rId3"/>
                          <a:stretch>
                            <a:fillRect l="-55699" t="-106452" r="-190155" b="-120968"/>
                          </a:stretch>
                        </a:blipFill>
                      </a:tcPr>
                    </a:tc>
                    <a:tc>
                      <a:txBody>
                        <a:bodyPr/>
                        <a:lstStyle/>
                        <a:p>
                          <a:endParaRPr lang="es-ES"/>
                        </a:p>
                      </a:txBody>
                      <a:tcPr>
                        <a:blipFill rotWithShape="0">
                          <a:blip r:embed="rId3"/>
                          <a:stretch>
                            <a:fillRect l="-151385" t="-106452" r="-84887" b="-120968"/>
                          </a:stretch>
                        </a:blipFill>
                      </a:tcPr>
                    </a:tc>
                    <a:tc>
                      <a:txBody>
                        <a:bodyPr/>
                        <a:lstStyle/>
                        <a:p>
                          <a:endParaRPr lang="es-ES"/>
                        </a:p>
                      </a:txBody>
                      <a:tcPr>
                        <a:blipFill rotWithShape="0">
                          <a:blip r:embed="rId3"/>
                          <a:stretch>
                            <a:fillRect l="-300602" t="-106452" r="-1506" b="-120968"/>
                          </a:stretch>
                        </a:blipFill>
                      </a:tcPr>
                    </a:tc>
                  </a:tr>
                  <a:tr h="370840">
                    <a:tc>
                      <a:txBody>
                        <a:bodyPr/>
                        <a:lstStyle/>
                        <a:p>
                          <a:r>
                            <a:rPr lang="es-ES" dirty="0" smtClean="0"/>
                            <a:t>Carga</a:t>
                          </a:r>
                          <a:endParaRPr lang="es-ES" dirty="0"/>
                        </a:p>
                      </a:txBody>
                      <a:tcPr/>
                    </a:tc>
                    <a:tc>
                      <a:txBody>
                        <a:bodyPr/>
                        <a:lstStyle/>
                        <a:p>
                          <a:endParaRPr lang="es-ES"/>
                        </a:p>
                      </a:txBody>
                      <a:tcPr>
                        <a:blipFill rotWithShape="0">
                          <a:blip r:embed="rId3"/>
                          <a:stretch>
                            <a:fillRect l="-55699" t="-209836" r="-190155" b="-22951"/>
                          </a:stretch>
                        </a:blipFill>
                      </a:tcPr>
                    </a:tc>
                    <a:tc>
                      <a:txBody>
                        <a:bodyPr/>
                        <a:lstStyle/>
                        <a:p>
                          <a:endParaRPr lang="es-ES"/>
                        </a:p>
                      </a:txBody>
                      <a:tcPr>
                        <a:blipFill rotWithShape="0">
                          <a:blip r:embed="rId3"/>
                          <a:stretch>
                            <a:fillRect l="-151385" t="-209836" r="-84887" b="-22951"/>
                          </a:stretch>
                        </a:blipFill>
                      </a:tcPr>
                    </a:tc>
                    <a:tc>
                      <a:txBody>
                        <a:bodyPr/>
                        <a:lstStyle/>
                        <a:p>
                          <a:endParaRPr lang="es-ES"/>
                        </a:p>
                      </a:txBody>
                      <a:tcPr>
                        <a:blipFill rotWithShape="0">
                          <a:blip r:embed="rId3"/>
                          <a:stretch>
                            <a:fillRect l="-300602" t="-209836" r="-1506" b="-22951"/>
                          </a:stretch>
                        </a:blipFill>
                      </a:tcPr>
                    </a:tc>
                  </a:tr>
                </a:tbl>
              </a:graphicData>
            </a:graphic>
          </p:graphicFrame>
        </mc:Fallback>
      </mc:AlternateContent>
      <mc:AlternateContent xmlns:mc="http://schemas.openxmlformats.org/markup-compatibility/2006" xmlns:a14="http://schemas.microsoft.com/office/drawing/2010/main">
        <mc:Choice Requires="a14">
          <p:graphicFrame>
            <p:nvGraphicFramePr>
              <p:cNvPr id="10" name="Tabla 9"/>
              <p:cNvGraphicFramePr>
                <a:graphicFrameLocks noGrp="1"/>
              </p:cNvGraphicFramePr>
              <p:nvPr>
                <p:extLst>
                  <p:ext uri="{D42A27DB-BD31-4B8C-83A1-F6EECF244321}">
                    <p14:modId xmlns:p14="http://schemas.microsoft.com/office/powerpoint/2010/main" val="521645073"/>
                  </p:ext>
                </p:extLst>
              </p:nvPr>
            </p:nvGraphicFramePr>
            <p:xfrm>
              <a:off x="542920" y="2897107"/>
              <a:ext cx="8101018" cy="1343406"/>
            </p:xfrm>
            <a:graphic>
              <a:graphicData uri="http://schemas.openxmlformats.org/drawingml/2006/table">
                <a:tbl>
                  <a:tblPr firstRow="1" bandRow="1">
                    <a:tableStyleId>{93296810-A885-4BE3-A3E7-6D5BEEA58F35}</a:tableStyleId>
                  </a:tblPr>
                  <a:tblGrid>
                    <a:gridCol w="1304660"/>
                    <a:gridCol w="2351417"/>
                    <a:gridCol w="2419687"/>
                    <a:gridCol w="2025254"/>
                  </a:tblGrid>
                  <a:tr h="313581">
                    <a:tc>
                      <a:txBody>
                        <a:bodyPr/>
                        <a:lstStyle/>
                        <a:p>
                          <a:endParaRPr lang="es-ES" dirty="0"/>
                        </a:p>
                      </a:txBody>
                      <a:tcPr/>
                    </a:tc>
                    <a:tc>
                      <a:txBody>
                        <a:bodyPr/>
                        <a:lstStyle/>
                        <a:p>
                          <a:pPr algn="ctr"/>
                          <a:r>
                            <a:rPr lang="es-ES" dirty="0" smtClean="0"/>
                            <a:t>Protón</a:t>
                          </a:r>
                          <a:endParaRPr lang="es-ES" dirty="0"/>
                        </a:p>
                      </a:txBody>
                      <a:tcPr/>
                    </a:tc>
                    <a:tc>
                      <a:txBody>
                        <a:bodyPr/>
                        <a:lstStyle/>
                        <a:p>
                          <a:pPr algn="ctr"/>
                          <a:r>
                            <a:rPr lang="es-ES" dirty="0" smtClean="0"/>
                            <a:t>Electrón</a:t>
                          </a:r>
                          <a:endParaRPr lang="es-ES" dirty="0"/>
                        </a:p>
                      </a:txBody>
                      <a:tcPr/>
                    </a:tc>
                    <a:tc>
                      <a:txBody>
                        <a:bodyPr/>
                        <a:lstStyle/>
                        <a:p>
                          <a:pPr algn="ctr"/>
                          <a:r>
                            <a:rPr lang="es-ES" dirty="0" smtClean="0"/>
                            <a:t>Neutrón</a:t>
                          </a:r>
                          <a:endParaRPr lang="es-ES" dirty="0"/>
                        </a:p>
                      </a:txBody>
                      <a:tcPr/>
                    </a:tc>
                  </a:tr>
                  <a:tr h="370840">
                    <a:tc>
                      <a:txBody>
                        <a:bodyPr/>
                        <a:lstStyle/>
                        <a:p>
                          <a:r>
                            <a:rPr lang="es-ES" dirty="0" smtClean="0"/>
                            <a:t>Masa</a:t>
                          </a:r>
                          <a:endParaRPr lang="es-ES" dirty="0"/>
                        </a:p>
                      </a:txBody>
                      <a:tcPr/>
                    </a:tc>
                    <a:tc>
                      <a:txBody>
                        <a:bodyPr/>
                        <a:lstStyle/>
                        <a:p>
                          <a:pPr algn="ctr"/>
                          <a14:m>
                            <m:oMathPara xmlns:m="http://schemas.openxmlformats.org/officeDocument/2006/math">
                              <m:oMathParaPr>
                                <m:jc m:val="centerGroup"/>
                              </m:oMathParaPr>
                              <m:oMath xmlns:m="http://schemas.openxmlformats.org/officeDocument/2006/math">
                                <m:r>
                                  <a:rPr lang="es-ES" b="0" i="1" smtClean="0">
                                    <a:latin typeface="Cambria Math" panose="02040503050406030204" pitchFamily="18" charset="0"/>
                                  </a:rPr>
                                  <m:t>1 </m:t>
                                </m:r>
                                <m:r>
                                  <a:rPr lang="es-ES" b="0" i="1" smtClean="0">
                                    <a:latin typeface="Cambria Math" panose="02040503050406030204" pitchFamily="18" charset="0"/>
                                  </a:rPr>
                                  <m:t>𝑢</m:t>
                                </m:r>
                              </m:oMath>
                            </m:oMathPara>
                          </a14:m>
                          <a:endParaRPr lang="es-ES"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f>
                                  <m:fPr>
                                    <m:ctrlPr>
                                      <a:rPr lang="es-ES" i="1" smtClean="0">
                                        <a:latin typeface="Cambria Math" panose="02040503050406030204" pitchFamily="18" charset="0"/>
                                      </a:rPr>
                                    </m:ctrlPr>
                                  </m:fPr>
                                  <m:num>
                                    <m:r>
                                      <a:rPr lang="es-ES" b="0" i="1" smtClean="0">
                                        <a:latin typeface="Cambria Math" panose="02040503050406030204" pitchFamily="18" charset="0"/>
                                      </a:rPr>
                                      <m:t>1</m:t>
                                    </m:r>
                                  </m:num>
                                  <m:den>
                                    <m:r>
                                      <a:rPr lang="es-ES" b="0" i="1" smtClean="0">
                                        <a:latin typeface="Cambria Math" panose="02040503050406030204" pitchFamily="18" charset="0"/>
                                      </a:rPr>
                                      <m:t>1840</m:t>
                                    </m:r>
                                  </m:den>
                                </m:f>
                                <m:r>
                                  <a:rPr lang="es-ES" b="0" i="1" smtClean="0">
                                    <a:latin typeface="Cambria Math" panose="02040503050406030204" pitchFamily="18" charset="0"/>
                                  </a:rPr>
                                  <m:t>𝑢</m:t>
                                </m:r>
                              </m:oMath>
                            </m:oMathPara>
                          </a14:m>
                          <a:endParaRPr lang="es-ES" dirty="0"/>
                        </a:p>
                      </a:txBody>
                      <a:tcPr/>
                    </a:tc>
                    <a:tc>
                      <a:txBody>
                        <a:bodyPr/>
                        <a:lstStyle/>
                        <a:p>
                          <a:pPr algn="ctr"/>
                          <a14:m>
                            <m:oMathPara xmlns:m="http://schemas.openxmlformats.org/officeDocument/2006/math">
                              <m:oMathParaPr>
                                <m:jc m:val="centerGroup"/>
                              </m:oMathParaPr>
                              <m:oMath xmlns:m="http://schemas.openxmlformats.org/officeDocument/2006/math">
                                <m:r>
                                  <a:rPr lang="es-ES" b="0" i="1" smtClean="0">
                                    <a:latin typeface="Cambria Math" panose="02040503050406030204" pitchFamily="18" charset="0"/>
                                  </a:rPr>
                                  <m:t>1 </m:t>
                                </m:r>
                                <m:r>
                                  <a:rPr lang="es-ES" b="0" i="1" smtClean="0">
                                    <a:latin typeface="Cambria Math" panose="02040503050406030204" pitchFamily="18" charset="0"/>
                                  </a:rPr>
                                  <m:t>𝑢</m:t>
                                </m:r>
                              </m:oMath>
                            </m:oMathPara>
                          </a14:m>
                          <a:endParaRPr lang="es-ES" dirty="0"/>
                        </a:p>
                      </a:txBody>
                      <a:tcPr/>
                    </a:tc>
                  </a:tr>
                  <a:tr h="370840">
                    <a:tc>
                      <a:txBody>
                        <a:bodyPr/>
                        <a:lstStyle/>
                        <a:p>
                          <a:r>
                            <a:rPr lang="es-ES" dirty="0" smtClean="0"/>
                            <a:t>Carga</a:t>
                          </a:r>
                          <a:endParaRPr lang="es-ES"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s-ES" b="0" i="1" smtClean="0">
                                    <a:latin typeface="Cambria Math" panose="02040503050406030204" pitchFamily="18" charset="0"/>
                                  </a:rPr>
                                  <m:t>+1 </m:t>
                                </m:r>
                                <m:r>
                                  <a:rPr lang="es-ES" b="0" i="1" smtClean="0">
                                    <a:latin typeface="Cambria Math" panose="02040503050406030204" pitchFamily="18" charset="0"/>
                                  </a:rPr>
                                  <m:t>𝑒</m:t>
                                </m:r>
                              </m:oMath>
                            </m:oMathPara>
                          </a14:m>
                          <a:endParaRPr lang="es-ES"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s-ES" b="0" i="1" smtClean="0">
                                    <a:latin typeface="Cambria Math" panose="02040503050406030204" pitchFamily="18" charset="0"/>
                                  </a:rPr>
                                  <m:t>−1 </m:t>
                                </m:r>
                                <m:r>
                                  <a:rPr lang="es-ES" b="0" i="1" smtClean="0">
                                    <a:latin typeface="Cambria Math" panose="02040503050406030204" pitchFamily="18" charset="0"/>
                                  </a:rPr>
                                  <m:t>𝑒</m:t>
                                </m:r>
                              </m:oMath>
                            </m:oMathPara>
                          </a14:m>
                          <a:endParaRPr lang="es-ES"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s-ES" b="0" i="1" smtClean="0">
                                    <a:latin typeface="Cambria Math" panose="02040503050406030204" pitchFamily="18" charset="0"/>
                                  </a:rPr>
                                  <m:t>0</m:t>
                                </m:r>
                              </m:oMath>
                            </m:oMathPara>
                          </a14:m>
                          <a:endParaRPr lang="es-ES" dirty="0"/>
                        </a:p>
                      </a:txBody>
                      <a:tcPr/>
                    </a:tc>
                  </a:tr>
                </a:tbl>
              </a:graphicData>
            </a:graphic>
          </p:graphicFrame>
        </mc:Choice>
        <mc:Fallback xmlns="">
          <p:graphicFrame>
            <p:nvGraphicFramePr>
              <p:cNvPr id="10" name="Tabla 9"/>
              <p:cNvGraphicFramePr>
                <a:graphicFrameLocks noGrp="1"/>
              </p:cNvGraphicFramePr>
              <p:nvPr>
                <p:extLst>
                  <p:ext uri="{D42A27DB-BD31-4B8C-83A1-F6EECF244321}">
                    <p14:modId xmlns:p14="http://schemas.microsoft.com/office/powerpoint/2010/main" val="521645073"/>
                  </p:ext>
                </p:extLst>
              </p:nvPr>
            </p:nvGraphicFramePr>
            <p:xfrm>
              <a:off x="542920" y="2897107"/>
              <a:ext cx="8101018" cy="1343406"/>
            </p:xfrm>
            <a:graphic>
              <a:graphicData uri="http://schemas.openxmlformats.org/drawingml/2006/table">
                <a:tbl>
                  <a:tblPr firstRow="1" bandRow="1">
                    <a:tableStyleId>{93296810-A885-4BE3-A3E7-6D5BEEA58F35}</a:tableStyleId>
                  </a:tblPr>
                  <a:tblGrid>
                    <a:gridCol w="1304660"/>
                    <a:gridCol w="2351417"/>
                    <a:gridCol w="2419687"/>
                    <a:gridCol w="2025254"/>
                  </a:tblGrid>
                  <a:tr h="365760">
                    <a:tc>
                      <a:txBody>
                        <a:bodyPr/>
                        <a:lstStyle/>
                        <a:p>
                          <a:endParaRPr lang="es-ES" dirty="0"/>
                        </a:p>
                      </a:txBody>
                      <a:tcPr/>
                    </a:tc>
                    <a:tc>
                      <a:txBody>
                        <a:bodyPr/>
                        <a:lstStyle/>
                        <a:p>
                          <a:pPr algn="ctr"/>
                          <a:r>
                            <a:rPr lang="es-ES" dirty="0" smtClean="0"/>
                            <a:t>Protón</a:t>
                          </a:r>
                          <a:endParaRPr lang="es-ES" dirty="0"/>
                        </a:p>
                      </a:txBody>
                      <a:tcPr/>
                    </a:tc>
                    <a:tc>
                      <a:txBody>
                        <a:bodyPr/>
                        <a:lstStyle/>
                        <a:p>
                          <a:pPr algn="ctr"/>
                          <a:r>
                            <a:rPr lang="es-ES" dirty="0" smtClean="0"/>
                            <a:t>Electrón</a:t>
                          </a:r>
                          <a:endParaRPr lang="es-ES" dirty="0"/>
                        </a:p>
                      </a:txBody>
                      <a:tcPr/>
                    </a:tc>
                    <a:tc>
                      <a:txBody>
                        <a:bodyPr/>
                        <a:lstStyle/>
                        <a:p>
                          <a:pPr algn="ctr"/>
                          <a:r>
                            <a:rPr lang="es-ES" dirty="0" smtClean="0"/>
                            <a:t>Neutrón</a:t>
                          </a:r>
                          <a:endParaRPr lang="es-ES" dirty="0"/>
                        </a:p>
                      </a:txBody>
                      <a:tcPr/>
                    </a:tc>
                  </a:tr>
                  <a:tr h="606806">
                    <a:tc>
                      <a:txBody>
                        <a:bodyPr/>
                        <a:lstStyle/>
                        <a:p>
                          <a:r>
                            <a:rPr lang="es-ES" dirty="0" smtClean="0"/>
                            <a:t>Masa</a:t>
                          </a:r>
                          <a:endParaRPr lang="es-ES" dirty="0"/>
                        </a:p>
                      </a:txBody>
                      <a:tcPr/>
                    </a:tc>
                    <a:tc>
                      <a:txBody>
                        <a:bodyPr/>
                        <a:lstStyle/>
                        <a:p>
                          <a:endParaRPr lang="es-ES"/>
                        </a:p>
                      </a:txBody>
                      <a:tcPr>
                        <a:blipFill rotWithShape="0">
                          <a:blip r:embed="rId4"/>
                          <a:stretch>
                            <a:fillRect l="-55699" t="-65000" r="-190155" b="-76000"/>
                          </a:stretch>
                        </a:blipFill>
                      </a:tcPr>
                    </a:tc>
                    <a:tc>
                      <a:txBody>
                        <a:bodyPr/>
                        <a:lstStyle/>
                        <a:p>
                          <a:endParaRPr lang="es-ES"/>
                        </a:p>
                      </a:txBody>
                      <a:tcPr>
                        <a:blipFill rotWithShape="0">
                          <a:blip r:embed="rId4"/>
                          <a:stretch>
                            <a:fillRect l="-151385" t="-65000" r="-84887" b="-76000"/>
                          </a:stretch>
                        </a:blipFill>
                      </a:tcPr>
                    </a:tc>
                    <a:tc>
                      <a:txBody>
                        <a:bodyPr/>
                        <a:lstStyle/>
                        <a:p>
                          <a:endParaRPr lang="es-ES"/>
                        </a:p>
                      </a:txBody>
                      <a:tcPr>
                        <a:blipFill rotWithShape="0">
                          <a:blip r:embed="rId4"/>
                          <a:stretch>
                            <a:fillRect l="-300602" t="-65000" r="-1506" b="-76000"/>
                          </a:stretch>
                        </a:blipFill>
                      </a:tcPr>
                    </a:tc>
                  </a:tr>
                  <a:tr h="370840">
                    <a:tc>
                      <a:txBody>
                        <a:bodyPr/>
                        <a:lstStyle/>
                        <a:p>
                          <a:r>
                            <a:rPr lang="es-ES" dirty="0" smtClean="0"/>
                            <a:t>Carga</a:t>
                          </a:r>
                          <a:endParaRPr lang="es-ES" dirty="0"/>
                        </a:p>
                      </a:txBody>
                      <a:tcPr/>
                    </a:tc>
                    <a:tc>
                      <a:txBody>
                        <a:bodyPr/>
                        <a:lstStyle/>
                        <a:p>
                          <a:endParaRPr lang="es-ES"/>
                        </a:p>
                      </a:txBody>
                      <a:tcPr>
                        <a:blipFill rotWithShape="0">
                          <a:blip r:embed="rId4"/>
                          <a:stretch>
                            <a:fillRect l="-55699" t="-270492" r="-190155" b="-24590"/>
                          </a:stretch>
                        </a:blipFill>
                      </a:tcPr>
                    </a:tc>
                    <a:tc>
                      <a:txBody>
                        <a:bodyPr/>
                        <a:lstStyle/>
                        <a:p>
                          <a:endParaRPr lang="es-ES"/>
                        </a:p>
                      </a:txBody>
                      <a:tcPr>
                        <a:blipFill rotWithShape="0">
                          <a:blip r:embed="rId4"/>
                          <a:stretch>
                            <a:fillRect l="-151385" t="-270492" r="-84887" b="-24590"/>
                          </a:stretch>
                        </a:blipFill>
                      </a:tcPr>
                    </a:tc>
                    <a:tc>
                      <a:txBody>
                        <a:bodyPr/>
                        <a:lstStyle/>
                        <a:p>
                          <a:endParaRPr lang="es-ES"/>
                        </a:p>
                      </a:txBody>
                      <a:tcPr>
                        <a:blipFill rotWithShape="0">
                          <a:blip r:embed="rId4"/>
                          <a:stretch>
                            <a:fillRect l="-300602" t="-270492" r="-1506" b="-24590"/>
                          </a:stretch>
                        </a:blipFill>
                      </a:tcPr>
                    </a:tc>
                  </a:tr>
                </a:tbl>
              </a:graphicData>
            </a:graphic>
          </p:graphicFrame>
        </mc:Fallback>
      </mc:AlternateContent>
      <mc:AlternateContent xmlns:mc="http://schemas.openxmlformats.org/markup-compatibility/2006" xmlns:a14="http://schemas.microsoft.com/office/drawing/2010/main">
        <mc:Choice Requires="a14">
          <p:sp>
            <p:nvSpPr>
              <p:cNvPr id="12" name="CuadroTexto 11"/>
              <p:cNvSpPr txBox="1"/>
              <p:nvPr/>
            </p:nvSpPr>
            <p:spPr>
              <a:xfrm>
                <a:off x="3797749" y="4604998"/>
                <a:ext cx="2434064" cy="307777"/>
              </a:xfrm>
              <a:prstGeom prst="rect">
                <a:avLst/>
              </a:prstGeom>
              <a:solidFill>
                <a:srgbClr val="00B050"/>
              </a:solidFill>
              <a:effectLst>
                <a:outerShdw blurRad="50800" dist="38100" dir="2700000" algn="tl" rotWithShape="0">
                  <a:prstClr val="black">
                    <a:alpha val="40000"/>
                  </a:prstClr>
                </a:outerShdw>
              </a:effectLst>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sz="2000" b="0" i="1" smtClean="0">
                          <a:solidFill>
                            <a:schemeClr val="bg1"/>
                          </a:solidFill>
                          <a:latin typeface="Cambria Math" panose="02040503050406030204" pitchFamily="18" charset="0"/>
                        </a:rPr>
                        <m:t>1 </m:t>
                      </m:r>
                      <m:r>
                        <a:rPr lang="es-ES" sz="2000" b="0" i="1" smtClean="0">
                          <a:solidFill>
                            <a:schemeClr val="bg1"/>
                          </a:solidFill>
                          <a:latin typeface="Cambria Math" panose="02040503050406030204" pitchFamily="18" charset="0"/>
                        </a:rPr>
                        <m:t>𝑢</m:t>
                      </m:r>
                      <m:r>
                        <a:rPr lang="es-ES" sz="2000" b="0" i="1" smtClean="0">
                          <a:solidFill>
                            <a:schemeClr val="bg1"/>
                          </a:solidFill>
                          <a:latin typeface="Cambria Math" panose="02040503050406030204" pitchFamily="18" charset="0"/>
                        </a:rPr>
                        <m:t>=1,66·</m:t>
                      </m:r>
                      <m:sSup>
                        <m:sSupPr>
                          <m:ctrlPr>
                            <a:rPr lang="es-ES" sz="2000" b="0" i="1" smtClean="0">
                              <a:solidFill>
                                <a:schemeClr val="bg1"/>
                              </a:solidFill>
                              <a:latin typeface="Cambria Math" panose="02040503050406030204" pitchFamily="18" charset="0"/>
                            </a:rPr>
                          </m:ctrlPr>
                        </m:sSupPr>
                        <m:e>
                          <m:r>
                            <a:rPr lang="es-ES" sz="2000" b="0" i="1" smtClean="0">
                              <a:solidFill>
                                <a:schemeClr val="bg1"/>
                              </a:solidFill>
                              <a:latin typeface="Cambria Math" panose="02040503050406030204" pitchFamily="18" charset="0"/>
                            </a:rPr>
                            <m:t>10</m:t>
                          </m:r>
                        </m:e>
                        <m:sup>
                          <m:r>
                            <a:rPr lang="es-ES" sz="2000" b="0" i="1" smtClean="0">
                              <a:solidFill>
                                <a:schemeClr val="bg1"/>
                              </a:solidFill>
                              <a:latin typeface="Cambria Math" panose="02040503050406030204" pitchFamily="18" charset="0"/>
                            </a:rPr>
                            <m:t>−27</m:t>
                          </m:r>
                        </m:sup>
                      </m:sSup>
                      <m:r>
                        <a:rPr lang="es-ES" sz="2000" b="0" i="1" smtClean="0">
                          <a:solidFill>
                            <a:schemeClr val="bg1"/>
                          </a:solidFill>
                          <a:latin typeface="Cambria Math" panose="02040503050406030204" pitchFamily="18" charset="0"/>
                        </a:rPr>
                        <m:t> </m:t>
                      </m:r>
                      <m:r>
                        <a:rPr lang="es-ES" sz="2000" b="0" i="1" smtClean="0">
                          <a:solidFill>
                            <a:schemeClr val="bg1"/>
                          </a:solidFill>
                          <a:latin typeface="Cambria Math" panose="02040503050406030204" pitchFamily="18" charset="0"/>
                        </a:rPr>
                        <m:t>𝑘𝑔</m:t>
                      </m:r>
                    </m:oMath>
                  </m:oMathPara>
                </a14:m>
                <a:endParaRPr lang="es-ES" sz="2000" dirty="0">
                  <a:solidFill>
                    <a:schemeClr val="bg1"/>
                  </a:solidFill>
                </a:endParaRPr>
              </a:p>
            </p:txBody>
          </p:sp>
        </mc:Choice>
        <mc:Fallback xmlns="">
          <p:sp>
            <p:nvSpPr>
              <p:cNvPr id="12" name="CuadroTexto 11"/>
              <p:cNvSpPr txBox="1">
                <a:spLocks noRot="1" noChangeAspect="1" noMove="1" noResize="1" noEditPoints="1" noAdjustHandles="1" noChangeArrowheads="1" noChangeShapeType="1" noTextEdit="1"/>
              </p:cNvSpPr>
              <p:nvPr/>
            </p:nvSpPr>
            <p:spPr>
              <a:xfrm>
                <a:off x="3797749" y="4604998"/>
                <a:ext cx="2434064" cy="307777"/>
              </a:xfrm>
              <a:prstGeom prst="rect">
                <a:avLst/>
              </a:prstGeom>
              <a:blipFill rotWithShape="0">
                <a:blip r:embed="rId5"/>
                <a:stretch>
                  <a:fillRect/>
                </a:stretch>
              </a:blipFill>
              <a:effectLst>
                <a:outerShdw blurRad="50800" dist="38100" dir="2700000" algn="tl" rotWithShape="0">
                  <a:prstClr val="black">
                    <a:alpha val="40000"/>
                  </a:prstClr>
                </a:outerShdw>
              </a:effectLst>
            </p:spPr>
            <p:txBody>
              <a:bodyPr/>
              <a:lstStyle/>
              <a:p>
                <a:r>
                  <a:rPr lang="es-ES">
                    <a:noFill/>
                  </a:rPr>
                  <a:t> </a:t>
                </a:r>
              </a:p>
            </p:txBody>
          </p:sp>
        </mc:Fallback>
      </mc:AlternateContent>
      <p:sp>
        <p:nvSpPr>
          <p:cNvPr id="9" name="CuadroTexto 8"/>
          <p:cNvSpPr txBox="1"/>
          <p:nvPr/>
        </p:nvSpPr>
        <p:spPr>
          <a:xfrm>
            <a:off x="497331" y="5329238"/>
            <a:ext cx="8101018" cy="646331"/>
          </a:xfrm>
          <a:prstGeom prst="rect">
            <a:avLst/>
          </a:prstGeom>
          <a:solidFill>
            <a:srgbClr val="FFFF99"/>
          </a:solidFill>
          <a:effectLst>
            <a:outerShdw blurRad="50800" dist="38100" dir="2700000" algn="tl" rotWithShape="0">
              <a:prstClr val="black">
                <a:alpha val="40000"/>
              </a:prstClr>
            </a:outerShdw>
          </a:effectLst>
        </p:spPr>
        <p:txBody>
          <a:bodyPr wrap="square" rtlCol="0">
            <a:spAutoFit/>
          </a:bodyPr>
          <a:lstStyle/>
          <a:p>
            <a:pPr algn="just"/>
            <a:r>
              <a:rPr lang="es-ES" dirty="0" smtClean="0"/>
              <a:t>Hoy día sabemos que existen otras partículas más pequeñas llamadas </a:t>
            </a:r>
            <a:r>
              <a:rPr lang="es-ES" b="1" dirty="0" smtClean="0"/>
              <a:t>quarks</a:t>
            </a:r>
            <a:r>
              <a:rPr lang="es-ES" dirty="0" smtClean="0"/>
              <a:t>, que forman los protones y neutrones.</a:t>
            </a:r>
            <a:endParaRPr lang="es-ES" dirty="0"/>
          </a:p>
        </p:txBody>
      </p:sp>
    </p:spTree>
    <p:extLst>
      <p:ext uri="{BB962C8B-B14F-4D97-AF65-F5344CB8AC3E}">
        <p14:creationId xmlns:p14="http://schemas.microsoft.com/office/powerpoint/2010/main" val="255665850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smtClean="0">
                <a:solidFill>
                  <a:schemeClr val="accent2">
                    <a:lumMod val="75000"/>
                  </a:schemeClr>
                </a:solidFill>
                <a:latin typeface="Arial" pitchFamily="34" charset="0"/>
                <a:cs typeface="Arial" pitchFamily="34" charset="0"/>
              </a:rPr>
              <a:t>2</a:t>
            </a:r>
            <a:r>
              <a:rPr lang="es-ES" b="1" dirty="0">
                <a:solidFill>
                  <a:schemeClr val="accent2">
                    <a:lumMod val="75000"/>
                  </a:schemeClr>
                </a:solidFill>
                <a:latin typeface="Arial" pitchFamily="34" charset="0"/>
                <a:cs typeface="Arial" pitchFamily="34" charset="0"/>
              </a:rPr>
              <a:t>. ÁTOMOS Y SISTEMA PERIÓDICO</a:t>
            </a: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7</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smtClean="0">
                <a:solidFill>
                  <a:schemeClr val="accent6">
                    <a:lumMod val="75000"/>
                  </a:schemeClr>
                </a:solidFill>
              </a:rPr>
              <a:t>1. Las partículas del átomo</a:t>
            </a:r>
            <a:endParaRPr lang="es-ES" b="1" dirty="0">
              <a:solidFill>
                <a:schemeClr val="accent6">
                  <a:lumMod val="75000"/>
                </a:schemeClr>
              </a:solidFill>
            </a:endParaRPr>
          </a:p>
        </p:txBody>
      </p:sp>
      <p:sp>
        <p:nvSpPr>
          <p:cNvPr id="4" name="CuadroTexto 3"/>
          <p:cNvSpPr txBox="1"/>
          <p:nvPr/>
        </p:nvSpPr>
        <p:spPr>
          <a:xfrm>
            <a:off x="371475" y="857250"/>
            <a:ext cx="5083443" cy="369332"/>
          </a:xfrm>
          <a:prstGeom prst="rect">
            <a:avLst/>
          </a:prstGeom>
          <a:noFill/>
        </p:spPr>
        <p:txBody>
          <a:bodyPr wrap="none" rtlCol="0">
            <a:spAutoFit/>
          </a:bodyPr>
          <a:lstStyle/>
          <a:p>
            <a:r>
              <a:rPr lang="es-ES" b="1" dirty="0" smtClean="0">
                <a:solidFill>
                  <a:srgbClr val="00B050"/>
                </a:solidFill>
              </a:rPr>
              <a:t>1.2. Descubrimiento del protón y del neutrón</a:t>
            </a:r>
            <a:endParaRPr lang="es-ES" b="1" dirty="0">
              <a:solidFill>
                <a:srgbClr val="00B050"/>
              </a:solidFill>
            </a:endParaRPr>
          </a:p>
        </p:txBody>
      </p:sp>
      <p:sp>
        <p:nvSpPr>
          <p:cNvPr id="5" name="CuadroTexto 4"/>
          <p:cNvSpPr txBox="1"/>
          <p:nvPr/>
        </p:nvSpPr>
        <p:spPr>
          <a:xfrm>
            <a:off x="500063" y="1528763"/>
            <a:ext cx="8058150" cy="1200329"/>
          </a:xfrm>
          <a:prstGeom prst="rect">
            <a:avLst/>
          </a:prstGeom>
          <a:noFill/>
        </p:spPr>
        <p:txBody>
          <a:bodyPr wrap="square" rtlCol="0">
            <a:spAutoFit/>
          </a:bodyPr>
          <a:lstStyle/>
          <a:p>
            <a:pPr algn="just"/>
            <a:r>
              <a:rPr lang="es-ES" b="1" dirty="0">
                <a:solidFill>
                  <a:schemeClr val="accent3">
                    <a:lumMod val="75000"/>
                  </a:schemeClr>
                </a:solidFill>
              </a:rPr>
              <a:t>Ejemplo resuelto</a:t>
            </a:r>
          </a:p>
          <a:p>
            <a:pPr algn="just"/>
            <a:endParaRPr lang="es-ES" dirty="0"/>
          </a:p>
          <a:p>
            <a:pPr algn="just"/>
            <a:r>
              <a:rPr lang="es-ES" b="1" dirty="0" smtClean="0"/>
              <a:t>Calcula cuánto valen la masa del protón y la masa del electrón en unidades atómicas</a:t>
            </a:r>
            <a:endParaRPr lang="es-ES" b="1" dirty="0"/>
          </a:p>
        </p:txBody>
      </p:sp>
      <mc:AlternateContent xmlns:mc="http://schemas.openxmlformats.org/markup-compatibility/2006" xmlns:a14="http://schemas.microsoft.com/office/drawing/2010/main">
        <mc:Choice Requires="a14">
          <p:sp>
            <p:nvSpPr>
              <p:cNvPr id="7" name="CuadroTexto 6"/>
              <p:cNvSpPr txBox="1"/>
              <p:nvPr/>
            </p:nvSpPr>
            <p:spPr>
              <a:xfrm>
                <a:off x="1185862" y="2947155"/>
                <a:ext cx="6549165" cy="63216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sz="2000" b="0" i="1" smtClean="0">
                          <a:latin typeface="Cambria Math" panose="02040503050406030204" pitchFamily="18" charset="0"/>
                        </a:rPr>
                        <m:t>𝑀𝑎𝑠𝑎</m:t>
                      </m:r>
                      <m:r>
                        <a:rPr lang="es-ES" sz="2000" b="0" i="1" smtClean="0">
                          <a:latin typeface="Cambria Math" panose="02040503050406030204" pitchFamily="18" charset="0"/>
                        </a:rPr>
                        <m:t> </m:t>
                      </m:r>
                      <m:r>
                        <a:rPr lang="es-ES" sz="2000" b="0" i="1" smtClean="0">
                          <a:latin typeface="Cambria Math" panose="02040503050406030204" pitchFamily="18" charset="0"/>
                        </a:rPr>
                        <m:t>𝑑𝑒𝑙</m:t>
                      </m:r>
                      <m:r>
                        <a:rPr lang="es-ES" sz="2000" b="0" i="1" smtClean="0">
                          <a:latin typeface="Cambria Math" panose="02040503050406030204" pitchFamily="18" charset="0"/>
                        </a:rPr>
                        <m:t> </m:t>
                      </m:r>
                      <m:r>
                        <a:rPr lang="es-ES" sz="2000" b="0" i="1" smtClean="0">
                          <a:latin typeface="Cambria Math" panose="02040503050406030204" pitchFamily="18" charset="0"/>
                        </a:rPr>
                        <m:t>𝑝𝑟𝑜𝑡</m:t>
                      </m:r>
                      <m:r>
                        <a:rPr lang="es-ES" sz="2000" b="0" i="1" smtClean="0">
                          <a:latin typeface="Cambria Math" panose="02040503050406030204" pitchFamily="18" charset="0"/>
                        </a:rPr>
                        <m:t>ó</m:t>
                      </m:r>
                      <m:r>
                        <a:rPr lang="es-ES" sz="2000" b="0" i="1" smtClean="0">
                          <a:latin typeface="Cambria Math" panose="02040503050406030204" pitchFamily="18" charset="0"/>
                        </a:rPr>
                        <m:t>𝑛</m:t>
                      </m:r>
                      <m:r>
                        <a:rPr lang="es-ES" sz="2000" b="0" i="1" smtClean="0">
                          <a:latin typeface="Cambria Math" panose="02040503050406030204" pitchFamily="18" charset="0"/>
                        </a:rPr>
                        <m:t>=1,67·</m:t>
                      </m:r>
                      <m:sSup>
                        <m:sSupPr>
                          <m:ctrlPr>
                            <a:rPr lang="es-ES" sz="2000" b="0" i="1" smtClean="0">
                              <a:latin typeface="Cambria Math" panose="02040503050406030204" pitchFamily="18" charset="0"/>
                            </a:rPr>
                          </m:ctrlPr>
                        </m:sSupPr>
                        <m:e>
                          <m:r>
                            <a:rPr lang="es-ES" sz="2000" b="0" i="1" smtClean="0">
                              <a:latin typeface="Cambria Math" panose="02040503050406030204" pitchFamily="18" charset="0"/>
                            </a:rPr>
                            <m:t>10</m:t>
                          </m:r>
                        </m:e>
                        <m:sup>
                          <m:r>
                            <a:rPr lang="es-ES" sz="2000" b="0" i="1" smtClean="0">
                              <a:latin typeface="Cambria Math" panose="02040503050406030204" pitchFamily="18" charset="0"/>
                            </a:rPr>
                            <m:t>−27</m:t>
                          </m:r>
                        </m:sup>
                      </m:sSup>
                      <m:r>
                        <a:rPr lang="es-ES" sz="2000" b="0" i="1" smtClean="0">
                          <a:latin typeface="Cambria Math" panose="02040503050406030204" pitchFamily="18" charset="0"/>
                        </a:rPr>
                        <m:t> </m:t>
                      </m:r>
                      <m:r>
                        <a:rPr lang="es-ES" sz="2000" b="0" i="1" smtClean="0">
                          <a:latin typeface="Cambria Math" panose="02040503050406030204" pitchFamily="18" charset="0"/>
                        </a:rPr>
                        <m:t>𝑘𝑔</m:t>
                      </m:r>
                      <m:r>
                        <a:rPr lang="es-ES" sz="2000" b="0" i="1" smtClean="0">
                          <a:latin typeface="Cambria Math" panose="02040503050406030204" pitchFamily="18" charset="0"/>
                        </a:rPr>
                        <m:t>·</m:t>
                      </m:r>
                      <m:f>
                        <m:fPr>
                          <m:ctrlPr>
                            <a:rPr lang="es-ES" sz="2000" b="0" i="1" smtClean="0">
                              <a:latin typeface="Cambria Math" panose="02040503050406030204" pitchFamily="18" charset="0"/>
                            </a:rPr>
                          </m:ctrlPr>
                        </m:fPr>
                        <m:num>
                          <m:r>
                            <a:rPr lang="es-ES" sz="2000" b="0" i="1" smtClean="0">
                              <a:latin typeface="Cambria Math" panose="02040503050406030204" pitchFamily="18" charset="0"/>
                            </a:rPr>
                            <m:t>1 </m:t>
                          </m:r>
                          <m:r>
                            <a:rPr lang="es-ES" sz="2000" b="0" i="1" smtClean="0">
                              <a:latin typeface="Cambria Math" panose="02040503050406030204" pitchFamily="18" charset="0"/>
                            </a:rPr>
                            <m:t>𝑢</m:t>
                          </m:r>
                        </m:num>
                        <m:den>
                          <m:r>
                            <a:rPr lang="es-ES" sz="2000" b="0" i="1" smtClean="0">
                              <a:latin typeface="Cambria Math" panose="02040503050406030204" pitchFamily="18" charset="0"/>
                            </a:rPr>
                            <m:t>1,66·</m:t>
                          </m:r>
                          <m:sSup>
                            <m:sSupPr>
                              <m:ctrlPr>
                                <a:rPr lang="es-ES" sz="2000" b="0" i="1" smtClean="0">
                                  <a:latin typeface="Cambria Math" panose="02040503050406030204" pitchFamily="18" charset="0"/>
                                </a:rPr>
                              </m:ctrlPr>
                            </m:sSupPr>
                            <m:e>
                              <m:r>
                                <a:rPr lang="es-ES" sz="2000" b="0" i="1" smtClean="0">
                                  <a:latin typeface="Cambria Math" panose="02040503050406030204" pitchFamily="18" charset="0"/>
                                </a:rPr>
                                <m:t>10</m:t>
                              </m:r>
                            </m:e>
                            <m:sup>
                              <m:r>
                                <a:rPr lang="es-ES" sz="2000" b="0" i="1" smtClean="0">
                                  <a:latin typeface="Cambria Math" panose="02040503050406030204" pitchFamily="18" charset="0"/>
                                </a:rPr>
                                <m:t>−27</m:t>
                              </m:r>
                            </m:sup>
                          </m:sSup>
                          <m:r>
                            <a:rPr lang="es-ES" sz="2000" b="0" i="1" smtClean="0">
                              <a:latin typeface="Cambria Math" panose="02040503050406030204" pitchFamily="18" charset="0"/>
                            </a:rPr>
                            <m:t> </m:t>
                          </m:r>
                          <m:r>
                            <a:rPr lang="es-ES" sz="2000" b="0" i="1" smtClean="0">
                              <a:latin typeface="Cambria Math" panose="02040503050406030204" pitchFamily="18" charset="0"/>
                            </a:rPr>
                            <m:t>𝑘𝑔</m:t>
                          </m:r>
                        </m:den>
                      </m:f>
                      <m:r>
                        <a:rPr lang="es-ES" sz="2000" b="0" i="1" smtClean="0">
                          <a:latin typeface="Cambria Math" panose="02040503050406030204" pitchFamily="18" charset="0"/>
                          <a:ea typeface="Cambria Math" panose="02040503050406030204" pitchFamily="18" charset="0"/>
                        </a:rPr>
                        <m:t>≃</m:t>
                      </m:r>
                      <m:r>
                        <a:rPr lang="es-ES" sz="2000" b="1" i="1" smtClean="0">
                          <a:latin typeface="Cambria Math" panose="02040503050406030204" pitchFamily="18" charset="0"/>
                          <a:ea typeface="Cambria Math" panose="02040503050406030204" pitchFamily="18" charset="0"/>
                        </a:rPr>
                        <m:t>𝟏</m:t>
                      </m:r>
                      <m:r>
                        <a:rPr lang="es-ES" sz="2000" b="1" i="1" smtClean="0">
                          <a:latin typeface="Cambria Math" panose="02040503050406030204" pitchFamily="18" charset="0"/>
                          <a:ea typeface="Cambria Math" panose="02040503050406030204" pitchFamily="18" charset="0"/>
                        </a:rPr>
                        <m:t> </m:t>
                      </m:r>
                      <m:r>
                        <a:rPr lang="es-ES" sz="2000" b="1" i="1" smtClean="0">
                          <a:latin typeface="Cambria Math" panose="02040503050406030204" pitchFamily="18" charset="0"/>
                          <a:ea typeface="Cambria Math" panose="02040503050406030204" pitchFamily="18" charset="0"/>
                        </a:rPr>
                        <m:t>𝒖</m:t>
                      </m:r>
                    </m:oMath>
                  </m:oMathPara>
                </a14:m>
                <a:endParaRPr lang="es-ES" sz="2000" b="1" dirty="0"/>
              </a:p>
            </p:txBody>
          </p:sp>
        </mc:Choice>
        <mc:Fallback xmlns="">
          <p:sp>
            <p:nvSpPr>
              <p:cNvPr id="7" name="CuadroTexto 6"/>
              <p:cNvSpPr txBox="1">
                <a:spLocks noRot="1" noChangeAspect="1" noMove="1" noResize="1" noEditPoints="1" noAdjustHandles="1" noChangeArrowheads="1" noChangeShapeType="1" noTextEdit="1"/>
              </p:cNvSpPr>
              <p:nvPr/>
            </p:nvSpPr>
            <p:spPr>
              <a:xfrm>
                <a:off x="1185862" y="2947155"/>
                <a:ext cx="6549165" cy="632161"/>
              </a:xfrm>
              <a:prstGeom prst="rect">
                <a:avLst/>
              </a:prstGeom>
              <a:blipFill rotWithShape="0">
                <a:blip r:embed="rId3"/>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1" name="CuadroTexto 10"/>
              <p:cNvSpPr txBox="1"/>
              <p:nvPr/>
            </p:nvSpPr>
            <p:spPr>
              <a:xfrm>
                <a:off x="847128" y="4001216"/>
                <a:ext cx="7824258" cy="63216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sz="2000" b="0" i="1" smtClean="0">
                          <a:latin typeface="Cambria Math" panose="02040503050406030204" pitchFamily="18" charset="0"/>
                        </a:rPr>
                        <m:t>𝑀𝑎𝑠𝑎</m:t>
                      </m:r>
                      <m:r>
                        <a:rPr lang="es-ES" sz="2000" b="0" i="1" smtClean="0">
                          <a:latin typeface="Cambria Math" panose="02040503050406030204" pitchFamily="18" charset="0"/>
                        </a:rPr>
                        <m:t> </m:t>
                      </m:r>
                      <m:r>
                        <a:rPr lang="es-ES" sz="2000" b="0" i="1" smtClean="0">
                          <a:latin typeface="Cambria Math" panose="02040503050406030204" pitchFamily="18" charset="0"/>
                        </a:rPr>
                        <m:t>𝑑𝑒𝑙</m:t>
                      </m:r>
                      <m:r>
                        <a:rPr lang="es-ES" sz="2000" b="0" i="1" smtClean="0">
                          <a:latin typeface="Cambria Math" panose="02040503050406030204" pitchFamily="18" charset="0"/>
                        </a:rPr>
                        <m:t> </m:t>
                      </m:r>
                      <m:r>
                        <a:rPr lang="es-ES" sz="2000" b="0" i="1" smtClean="0">
                          <a:latin typeface="Cambria Math" panose="02040503050406030204" pitchFamily="18" charset="0"/>
                        </a:rPr>
                        <m:t>𝑒𝑙𝑒𝑐𝑡𝑟</m:t>
                      </m:r>
                      <m:r>
                        <a:rPr lang="es-ES" sz="2000" b="0" i="1" smtClean="0">
                          <a:latin typeface="Cambria Math" panose="02040503050406030204" pitchFamily="18" charset="0"/>
                        </a:rPr>
                        <m:t>ó</m:t>
                      </m:r>
                      <m:r>
                        <a:rPr lang="es-ES" sz="2000" b="0" i="1" smtClean="0">
                          <a:latin typeface="Cambria Math" panose="02040503050406030204" pitchFamily="18" charset="0"/>
                        </a:rPr>
                        <m:t>𝑛</m:t>
                      </m:r>
                      <m:r>
                        <a:rPr lang="es-ES" sz="2000" b="0" i="1" smtClean="0">
                          <a:latin typeface="Cambria Math" panose="02040503050406030204" pitchFamily="18" charset="0"/>
                        </a:rPr>
                        <m:t>=9,11·</m:t>
                      </m:r>
                      <m:sSup>
                        <m:sSupPr>
                          <m:ctrlPr>
                            <a:rPr lang="es-ES" sz="2000" b="0" i="1" smtClean="0">
                              <a:latin typeface="Cambria Math" panose="02040503050406030204" pitchFamily="18" charset="0"/>
                            </a:rPr>
                          </m:ctrlPr>
                        </m:sSupPr>
                        <m:e>
                          <m:r>
                            <a:rPr lang="es-ES" sz="2000" b="0" i="1" smtClean="0">
                              <a:latin typeface="Cambria Math" panose="02040503050406030204" pitchFamily="18" charset="0"/>
                            </a:rPr>
                            <m:t>10</m:t>
                          </m:r>
                        </m:e>
                        <m:sup>
                          <m:r>
                            <a:rPr lang="es-ES" sz="2000" b="0" i="1" smtClean="0">
                              <a:latin typeface="Cambria Math" panose="02040503050406030204" pitchFamily="18" charset="0"/>
                            </a:rPr>
                            <m:t>−31</m:t>
                          </m:r>
                        </m:sup>
                      </m:sSup>
                      <m:r>
                        <a:rPr lang="es-ES" sz="2000" b="0" i="1" smtClean="0">
                          <a:latin typeface="Cambria Math" panose="02040503050406030204" pitchFamily="18" charset="0"/>
                        </a:rPr>
                        <m:t> </m:t>
                      </m:r>
                      <m:r>
                        <a:rPr lang="es-ES" sz="2000" b="0" i="1" smtClean="0">
                          <a:latin typeface="Cambria Math" panose="02040503050406030204" pitchFamily="18" charset="0"/>
                        </a:rPr>
                        <m:t>𝑘𝑔</m:t>
                      </m:r>
                      <m:r>
                        <a:rPr lang="es-ES" sz="2000" b="0" i="1" smtClean="0">
                          <a:latin typeface="Cambria Math" panose="02040503050406030204" pitchFamily="18" charset="0"/>
                        </a:rPr>
                        <m:t>·</m:t>
                      </m:r>
                      <m:f>
                        <m:fPr>
                          <m:ctrlPr>
                            <a:rPr lang="es-ES" sz="2000" b="0" i="1" smtClean="0">
                              <a:latin typeface="Cambria Math" panose="02040503050406030204" pitchFamily="18" charset="0"/>
                            </a:rPr>
                          </m:ctrlPr>
                        </m:fPr>
                        <m:num>
                          <m:r>
                            <a:rPr lang="es-ES" sz="2000" b="0" i="1" smtClean="0">
                              <a:latin typeface="Cambria Math" panose="02040503050406030204" pitchFamily="18" charset="0"/>
                            </a:rPr>
                            <m:t>1 </m:t>
                          </m:r>
                          <m:r>
                            <a:rPr lang="es-ES" sz="2000" b="0" i="1" smtClean="0">
                              <a:latin typeface="Cambria Math" panose="02040503050406030204" pitchFamily="18" charset="0"/>
                            </a:rPr>
                            <m:t>𝑢</m:t>
                          </m:r>
                        </m:num>
                        <m:den>
                          <m:r>
                            <a:rPr lang="es-ES" sz="2000" b="0" i="1" smtClean="0">
                              <a:latin typeface="Cambria Math" panose="02040503050406030204" pitchFamily="18" charset="0"/>
                            </a:rPr>
                            <m:t>1,66·</m:t>
                          </m:r>
                          <m:sSup>
                            <m:sSupPr>
                              <m:ctrlPr>
                                <a:rPr lang="es-ES" sz="2000" b="0" i="1" smtClean="0">
                                  <a:latin typeface="Cambria Math" panose="02040503050406030204" pitchFamily="18" charset="0"/>
                                </a:rPr>
                              </m:ctrlPr>
                            </m:sSupPr>
                            <m:e>
                              <m:r>
                                <a:rPr lang="es-ES" sz="2000" b="0" i="1" smtClean="0">
                                  <a:latin typeface="Cambria Math" panose="02040503050406030204" pitchFamily="18" charset="0"/>
                                </a:rPr>
                                <m:t>10</m:t>
                              </m:r>
                            </m:e>
                            <m:sup>
                              <m:r>
                                <a:rPr lang="es-ES" sz="2000" b="0" i="1" smtClean="0">
                                  <a:latin typeface="Cambria Math" panose="02040503050406030204" pitchFamily="18" charset="0"/>
                                </a:rPr>
                                <m:t>−27</m:t>
                              </m:r>
                            </m:sup>
                          </m:sSup>
                          <m:r>
                            <a:rPr lang="es-ES" sz="2000" b="0" i="1" smtClean="0">
                              <a:latin typeface="Cambria Math" panose="02040503050406030204" pitchFamily="18" charset="0"/>
                            </a:rPr>
                            <m:t> </m:t>
                          </m:r>
                          <m:r>
                            <a:rPr lang="es-ES" sz="2000" b="0" i="1" smtClean="0">
                              <a:latin typeface="Cambria Math" panose="02040503050406030204" pitchFamily="18" charset="0"/>
                            </a:rPr>
                            <m:t>𝑘𝑔</m:t>
                          </m:r>
                        </m:den>
                      </m:f>
                      <m:r>
                        <a:rPr lang="es-ES" sz="2000" b="0" i="1" smtClean="0">
                          <a:latin typeface="Cambria Math" panose="02040503050406030204" pitchFamily="18" charset="0"/>
                        </a:rPr>
                        <m:t>=</m:t>
                      </m:r>
                      <m:r>
                        <a:rPr lang="es-ES" sz="2000" b="1" i="1" smtClean="0">
                          <a:latin typeface="Cambria Math" panose="02040503050406030204" pitchFamily="18" charset="0"/>
                        </a:rPr>
                        <m:t>𝟓</m:t>
                      </m:r>
                      <m:r>
                        <a:rPr lang="es-ES" sz="2000" b="1" i="1" smtClean="0">
                          <a:latin typeface="Cambria Math" panose="02040503050406030204" pitchFamily="18" charset="0"/>
                        </a:rPr>
                        <m:t>,</m:t>
                      </m:r>
                      <m:r>
                        <a:rPr lang="es-ES" sz="2000" b="1" i="1" smtClean="0">
                          <a:latin typeface="Cambria Math" panose="02040503050406030204" pitchFamily="18" charset="0"/>
                        </a:rPr>
                        <m:t>𝟓𝟗</m:t>
                      </m:r>
                      <m:r>
                        <a:rPr lang="es-ES" sz="2000" b="1" i="1" smtClean="0">
                          <a:latin typeface="Cambria Math" panose="02040503050406030204" pitchFamily="18" charset="0"/>
                        </a:rPr>
                        <m:t>·</m:t>
                      </m:r>
                      <m:sSup>
                        <m:sSupPr>
                          <m:ctrlPr>
                            <a:rPr lang="es-ES" sz="2000" b="1" i="1" smtClean="0">
                              <a:latin typeface="Cambria Math" panose="02040503050406030204" pitchFamily="18" charset="0"/>
                            </a:rPr>
                          </m:ctrlPr>
                        </m:sSupPr>
                        <m:e>
                          <m:r>
                            <a:rPr lang="es-ES" sz="2000" b="1" i="1" smtClean="0">
                              <a:latin typeface="Cambria Math" panose="02040503050406030204" pitchFamily="18" charset="0"/>
                            </a:rPr>
                            <m:t>𝟏𝟎</m:t>
                          </m:r>
                        </m:e>
                        <m:sup>
                          <m:r>
                            <a:rPr lang="es-ES" sz="2000" b="1" i="1" smtClean="0">
                              <a:latin typeface="Cambria Math" panose="02040503050406030204" pitchFamily="18" charset="0"/>
                            </a:rPr>
                            <m:t>−</m:t>
                          </m:r>
                          <m:r>
                            <a:rPr lang="es-ES" sz="2000" b="1" i="1" smtClean="0">
                              <a:latin typeface="Cambria Math" panose="02040503050406030204" pitchFamily="18" charset="0"/>
                            </a:rPr>
                            <m:t>𝟒</m:t>
                          </m:r>
                        </m:sup>
                      </m:sSup>
                      <m:r>
                        <a:rPr lang="es-ES" sz="2000" b="1" i="1" smtClean="0">
                          <a:latin typeface="Cambria Math" panose="02040503050406030204" pitchFamily="18" charset="0"/>
                          <a:ea typeface="Cambria Math" panose="02040503050406030204" pitchFamily="18" charset="0"/>
                        </a:rPr>
                        <m:t>𝒖</m:t>
                      </m:r>
                    </m:oMath>
                  </m:oMathPara>
                </a14:m>
                <a:endParaRPr lang="es-ES" sz="2000" b="1" dirty="0"/>
              </a:p>
            </p:txBody>
          </p:sp>
        </mc:Choice>
        <mc:Fallback xmlns="">
          <p:sp>
            <p:nvSpPr>
              <p:cNvPr id="11" name="CuadroTexto 10"/>
              <p:cNvSpPr txBox="1">
                <a:spLocks noRot="1" noChangeAspect="1" noMove="1" noResize="1" noEditPoints="1" noAdjustHandles="1" noChangeArrowheads="1" noChangeShapeType="1" noTextEdit="1"/>
              </p:cNvSpPr>
              <p:nvPr/>
            </p:nvSpPr>
            <p:spPr>
              <a:xfrm>
                <a:off x="847128" y="4001216"/>
                <a:ext cx="7824258" cy="632161"/>
              </a:xfrm>
              <a:prstGeom prst="rect">
                <a:avLst/>
              </a:prstGeom>
              <a:blipFill rotWithShape="0">
                <a:blip r:embed="rId4"/>
                <a:stretch>
                  <a:fillRect/>
                </a:stretch>
              </a:blipFill>
            </p:spPr>
            <p:txBody>
              <a:bodyPr/>
              <a:lstStyle/>
              <a:p>
                <a:r>
                  <a:rPr lang="es-ES">
                    <a:noFill/>
                  </a:rPr>
                  <a:t> </a:t>
                </a:r>
              </a:p>
            </p:txBody>
          </p:sp>
        </mc:Fallback>
      </mc:AlternateContent>
    </p:spTree>
    <p:extLst>
      <p:ext uri="{BB962C8B-B14F-4D97-AF65-F5344CB8AC3E}">
        <p14:creationId xmlns:p14="http://schemas.microsoft.com/office/powerpoint/2010/main" val="71048337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smtClean="0">
                <a:solidFill>
                  <a:schemeClr val="accent2">
                    <a:lumMod val="75000"/>
                  </a:schemeClr>
                </a:solidFill>
                <a:latin typeface="Arial" pitchFamily="34" charset="0"/>
                <a:cs typeface="Arial" pitchFamily="34" charset="0"/>
              </a:rPr>
              <a:t>2</a:t>
            </a:r>
            <a:r>
              <a:rPr lang="es-ES" b="1" dirty="0">
                <a:solidFill>
                  <a:schemeClr val="accent2">
                    <a:lumMod val="75000"/>
                  </a:schemeClr>
                </a:solidFill>
                <a:latin typeface="Arial" pitchFamily="34" charset="0"/>
                <a:cs typeface="Arial" pitchFamily="34" charset="0"/>
              </a:rPr>
              <a:t>. ÁTOMOS Y SISTEMA PERIÓDICO</a:t>
            </a: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8</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smtClean="0">
                <a:solidFill>
                  <a:schemeClr val="accent6">
                    <a:lumMod val="75000"/>
                  </a:schemeClr>
                </a:solidFill>
              </a:rPr>
              <a:t>1. Las partículas del átomo</a:t>
            </a:r>
            <a:endParaRPr lang="es-ES" b="1" dirty="0">
              <a:solidFill>
                <a:schemeClr val="accent6">
                  <a:lumMod val="75000"/>
                </a:schemeClr>
              </a:solidFill>
            </a:endParaRPr>
          </a:p>
        </p:txBody>
      </p:sp>
      <p:sp>
        <p:nvSpPr>
          <p:cNvPr id="9" name="Redondear rectángulo de esquina del mismo lado 8"/>
          <p:cNvSpPr/>
          <p:nvPr/>
        </p:nvSpPr>
        <p:spPr>
          <a:xfrm>
            <a:off x="538400" y="994351"/>
            <a:ext cx="1957388" cy="385763"/>
          </a:xfrm>
          <a:prstGeom prst="round2SameRect">
            <a:avLst>
              <a:gd name="adj1" fmla="val 31482"/>
              <a:gd name="adj2" fmla="val 0"/>
            </a:avLst>
          </a:prstGeom>
          <a:solidFill>
            <a:srgbClr val="FFCC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0" name="CuadroTexto 9"/>
          <p:cNvSpPr txBox="1"/>
          <p:nvPr/>
        </p:nvSpPr>
        <p:spPr>
          <a:xfrm>
            <a:off x="538400" y="1010782"/>
            <a:ext cx="1749197" cy="369332"/>
          </a:xfrm>
          <a:prstGeom prst="rect">
            <a:avLst/>
          </a:prstGeom>
          <a:noFill/>
        </p:spPr>
        <p:txBody>
          <a:bodyPr wrap="none" rtlCol="0">
            <a:spAutoFit/>
          </a:bodyPr>
          <a:lstStyle/>
          <a:p>
            <a:r>
              <a:rPr lang="es-ES" b="1" dirty="0" smtClean="0">
                <a:solidFill>
                  <a:schemeClr val="accent6">
                    <a:lumMod val="75000"/>
                  </a:schemeClr>
                </a:solidFill>
              </a:rPr>
              <a:t>ACTIVIDADES</a:t>
            </a:r>
            <a:endParaRPr lang="es-ES" b="1" dirty="0">
              <a:solidFill>
                <a:schemeClr val="accent6">
                  <a:lumMod val="75000"/>
                </a:schemeClr>
              </a:solidFill>
            </a:endParaRPr>
          </a:p>
        </p:txBody>
      </p:sp>
      <p:sp>
        <p:nvSpPr>
          <p:cNvPr id="12" name="CuadroTexto 11"/>
          <p:cNvSpPr txBox="1"/>
          <p:nvPr/>
        </p:nvSpPr>
        <p:spPr>
          <a:xfrm>
            <a:off x="538400" y="1380114"/>
            <a:ext cx="8105538" cy="2308324"/>
          </a:xfrm>
          <a:prstGeom prst="rect">
            <a:avLst/>
          </a:prstGeom>
          <a:solidFill>
            <a:srgbClr val="FFCC66"/>
          </a:solidFill>
        </p:spPr>
        <p:txBody>
          <a:bodyPr wrap="square" rtlCol="0">
            <a:spAutoFit/>
          </a:bodyPr>
          <a:lstStyle/>
          <a:p>
            <a:pPr marL="342900" indent="-342900" algn="just">
              <a:buAutoNum type="arabicPeriod"/>
            </a:pPr>
            <a:r>
              <a:rPr lang="es-ES" b="1" dirty="0" smtClean="0"/>
              <a:t>Trabajando en el SI, ¿cuál es la masa de un átomo que tiene 3 protones, 3 electrones y 4 neutrones? Y si no tuviese electrones?</a:t>
            </a:r>
          </a:p>
          <a:p>
            <a:pPr algn="just"/>
            <a:endParaRPr lang="es-ES" dirty="0"/>
          </a:p>
          <a:p>
            <a:pPr marL="357188" indent="-357188" algn="just">
              <a:buAutoNum type="arabicPeriod" startAt="2"/>
            </a:pPr>
            <a:r>
              <a:rPr lang="es-ES" b="1" dirty="0" smtClean="0"/>
              <a:t>Resuelve la actividad anterior trabajando a escala atómica.</a:t>
            </a:r>
          </a:p>
          <a:p>
            <a:pPr marL="357188" indent="-357188" algn="just">
              <a:buAutoNum type="arabicPeriod" startAt="2"/>
            </a:pPr>
            <a:endParaRPr lang="es-ES" b="1" dirty="0"/>
          </a:p>
          <a:p>
            <a:pPr marL="357188" indent="-357188" algn="just">
              <a:buAutoNum type="arabicPeriod" startAt="2"/>
            </a:pPr>
            <a:r>
              <a:rPr lang="es-ES" b="1" dirty="0" smtClean="0"/>
              <a:t>Teniendo en cuenta las masas del protón y del electrón en kg que se leen en la tabla, comprueba que la masa del protón es unas 1840 veces mayor que la del electrón.</a:t>
            </a:r>
          </a:p>
        </p:txBody>
      </p:sp>
    </p:spTree>
    <p:extLst>
      <p:ext uri="{BB962C8B-B14F-4D97-AF65-F5344CB8AC3E}">
        <p14:creationId xmlns:p14="http://schemas.microsoft.com/office/powerpoint/2010/main" val="211291192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smtClean="0">
                <a:solidFill>
                  <a:schemeClr val="accent2">
                    <a:lumMod val="75000"/>
                  </a:schemeClr>
                </a:solidFill>
                <a:latin typeface="Arial" pitchFamily="34" charset="0"/>
                <a:cs typeface="Arial" pitchFamily="34" charset="0"/>
              </a:rPr>
              <a:t>2</a:t>
            </a:r>
            <a:r>
              <a:rPr lang="es-ES" b="1" dirty="0">
                <a:solidFill>
                  <a:schemeClr val="accent2">
                    <a:lumMod val="75000"/>
                  </a:schemeClr>
                </a:solidFill>
                <a:latin typeface="Arial" pitchFamily="34" charset="0"/>
                <a:cs typeface="Arial" pitchFamily="34" charset="0"/>
              </a:rPr>
              <a:t>. ÁTOMOS Y SISTEMA PERIÓDICO</a:t>
            </a: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9</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smtClean="0">
                <a:solidFill>
                  <a:schemeClr val="accent6">
                    <a:lumMod val="75000"/>
                  </a:schemeClr>
                </a:solidFill>
              </a:rPr>
              <a:t>2. Modelos atómicos</a:t>
            </a:r>
            <a:endParaRPr lang="es-ES" b="1" dirty="0">
              <a:solidFill>
                <a:schemeClr val="accent6">
                  <a:lumMod val="75000"/>
                </a:schemeClr>
              </a:solidFill>
            </a:endParaRPr>
          </a:p>
        </p:txBody>
      </p:sp>
      <p:sp>
        <p:nvSpPr>
          <p:cNvPr id="8" name="CuadroTexto 7"/>
          <p:cNvSpPr txBox="1"/>
          <p:nvPr/>
        </p:nvSpPr>
        <p:spPr>
          <a:xfrm>
            <a:off x="371475" y="857250"/>
            <a:ext cx="4121641" cy="369332"/>
          </a:xfrm>
          <a:prstGeom prst="rect">
            <a:avLst/>
          </a:prstGeom>
          <a:noFill/>
        </p:spPr>
        <p:txBody>
          <a:bodyPr wrap="none" rtlCol="0">
            <a:spAutoFit/>
          </a:bodyPr>
          <a:lstStyle/>
          <a:p>
            <a:r>
              <a:rPr lang="es-ES" b="1" dirty="0" smtClean="0">
                <a:solidFill>
                  <a:srgbClr val="00B050"/>
                </a:solidFill>
              </a:rPr>
              <a:t>2.1. El modelo atómico de Thomson</a:t>
            </a:r>
            <a:endParaRPr lang="es-ES" b="1" dirty="0">
              <a:solidFill>
                <a:srgbClr val="00B050"/>
              </a:solidFill>
            </a:endParaRPr>
          </a:p>
        </p:txBody>
      </p:sp>
      <p:pic>
        <p:nvPicPr>
          <p:cNvPr id="11" name="Picture 5" descr="thomson2"/>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3172221" y="1702833"/>
            <a:ext cx="2641789" cy="2438990"/>
          </a:xfrm>
          <a:prstGeom prst="rect">
            <a:avLst/>
          </a:prstGeom>
          <a:noFill/>
          <a:ln w="9525">
            <a:noFill/>
            <a:miter lim="800000"/>
            <a:headEnd/>
            <a:tailEnd/>
          </a:ln>
        </p:spPr>
      </p:pic>
      <p:sp>
        <p:nvSpPr>
          <p:cNvPr id="13" name="Text Box 4"/>
          <p:cNvSpPr txBox="1">
            <a:spLocks noChangeArrowheads="1"/>
          </p:cNvSpPr>
          <p:nvPr/>
        </p:nvSpPr>
        <p:spPr bwMode="auto">
          <a:xfrm>
            <a:off x="914400" y="4618075"/>
            <a:ext cx="7400925" cy="1200329"/>
          </a:xfrm>
          <a:prstGeom prst="rect">
            <a:avLst/>
          </a:prstGeom>
          <a:solidFill>
            <a:srgbClr val="FFFF99"/>
          </a:solidFill>
          <a:ln w="9525">
            <a:noFill/>
            <a:miter lim="800000"/>
            <a:headEnd/>
            <a:tailEnd/>
          </a:ln>
          <a:effectLst>
            <a:outerShdw blurRad="50800" dist="38100" dir="2700000" algn="tl" rotWithShape="0">
              <a:prstClr val="black">
                <a:alpha val="40000"/>
              </a:prstClr>
            </a:outerShdw>
          </a:effectLst>
        </p:spPr>
        <p:txBody>
          <a:bodyPr wrap="square">
            <a:spAutoFit/>
          </a:bodyPr>
          <a:lstStyle/>
          <a:p>
            <a:pPr algn="just"/>
            <a:r>
              <a:rPr lang="es-ES" dirty="0" smtClean="0"/>
              <a:t>Thomson </a:t>
            </a:r>
            <a:r>
              <a:rPr lang="es-ES" dirty="0"/>
              <a:t>plantea su modelo </a:t>
            </a:r>
            <a:r>
              <a:rPr lang="es-ES" dirty="0" smtClean="0"/>
              <a:t>como </a:t>
            </a:r>
            <a:r>
              <a:rPr lang="es-ES" dirty="0"/>
              <a:t>un </a:t>
            </a:r>
            <a:r>
              <a:rPr lang="es-ES" b="1" dirty="0">
                <a:effectLst>
                  <a:outerShdw blurRad="38100" dist="38100" dir="2700000" algn="tl">
                    <a:srgbClr val="000000">
                      <a:alpha val="43137"/>
                    </a:srgbClr>
                  </a:outerShdw>
                </a:effectLst>
              </a:rPr>
              <a:t>pastel de frutas</a:t>
            </a:r>
            <a:r>
              <a:rPr lang="es-ES" dirty="0"/>
              <a:t>: los </a:t>
            </a:r>
            <a:r>
              <a:rPr lang="es-ES" dirty="0" smtClean="0"/>
              <a:t>electrones estaban </a:t>
            </a:r>
            <a:r>
              <a:rPr lang="es-ES" dirty="0"/>
              <a:t>incrustados en una masa esférica de carga positiva. La carga negativa  total de los electrones era la misma que la carga total positiva de la esfera, por lo que dedujo que el átomo era neutro</a:t>
            </a:r>
            <a:r>
              <a:rPr lang="es-ES" dirty="0" smtClean="0"/>
              <a:t>.</a:t>
            </a:r>
            <a:endParaRPr lang="es-ES" dirty="0"/>
          </a:p>
        </p:txBody>
      </p:sp>
    </p:spTree>
    <p:extLst>
      <p:ext uri="{BB962C8B-B14F-4D97-AF65-F5344CB8AC3E}">
        <p14:creationId xmlns:p14="http://schemas.microsoft.com/office/powerpoint/2010/main" val="22353880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20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7" presetClass="entr" presetSubtype="1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p:cTn id="12" dur="500" fill="hold"/>
                                        <p:tgtEl>
                                          <p:spTgt spid="13"/>
                                        </p:tgtEl>
                                        <p:attrNameLst>
                                          <p:attrName>ppt_w</p:attrName>
                                        </p:attrNameLst>
                                      </p:cBhvr>
                                      <p:tavLst>
                                        <p:tav tm="0">
                                          <p:val>
                                            <p:fltVal val="0"/>
                                          </p:val>
                                        </p:tav>
                                        <p:tav tm="100000">
                                          <p:val>
                                            <p:strVal val="#ppt_w"/>
                                          </p:val>
                                        </p:tav>
                                      </p:tavLst>
                                    </p:anim>
                                    <p:anim calcmode="lin" valueType="num">
                                      <p:cBhvr>
                                        <p:cTn id="13" dur="500" fill="hold"/>
                                        <p:tgtEl>
                                          <p:spTgt spid="13"/>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smtClean="0">
                <a:solidFill>
                  <a:schemeClr val="accent2">
                    <a:lumMod val="75000"/>
                  </a:schemeClr>
                </a:solidFill>
                <a:latin typeface="Arial" pitchFamily="34" charset="0"/>
                <a:cs typeface="Arial" pitchFamily="34" charset="0"/>
              </a:rPr>
              <a:t>2</a:t>
            </a:r>
            <a:r>
              <a:rPr lang="es-ES" b="1" dirty="0">
                <a:solidFill>
                  <a:schemeClr val="accent2">
                    <a:lumMod val="75000"/>
                  </a:schemeClr>
                </a:solidFill>
                <a:latin typeface="Arial" pitchFamily="34" charset="0"/>
                <a:cs typeface="Arial" pitchFamily="34" charset="0"/>
              </a:rPr>
              <a:t>. ÁTOMOS Y SISTEMA PERIÓDICO</a:t>
            </a: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10</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smtClean="0">
                <a:solidFill>
                  <a:schemeClr val="accent6">
                    <a:lumMod val="75000"/>
                  </a:schemeClr>
                </a:solidFill>
              </a:rPr>
              <a:t>2. Modelos atómicos</a:t>
            </a:r>
            <a:endParaRPr lang="es-ES" b="1" dirty="0">
              <a:solidFill>
                <a:schemeClr val="accent6">
                  <a:lumMod val="75000"/>
                </a:schemeClr>
              </a:solidFill>
            </a:endParaRPr>
          </a:p>
        </p:txBody>
      </p:sp>
      <p:sp>
        <p:nvSpPr>
          <p:cNvPr id="8" name="CuadroTexto 7"/>
          <p:cNvSpPr txBox="1"/>
          <p:nvPr/>
        </p:nvSpPr>
        <p:spPr>
          <a:xfrm>
            <a:off x="371475" y="857250"/>
            <a:ext cx="4390946" cy="369332"/>
          </a:xfrm>
          <a:prstGeom prst="rect">
            <a:avLst/>
          </a:prstGeom>
          <a:noFill/>
        </p:spPr>
        <p:txBody>
          <a:bodyPr wrap="none" rtlCol="0">
            <a:spAutoFit/>
          </a:bodyPr>
          <a:lstStyle/>
          <a:p>
            <a:r>
              <a:rPr lang="es-ES" b="1" dirty="0" smtClean="0">
                <a:solidFill>
                  <a:srgbClr val="00B050"/>
                </a:solidFill>
              </a:rPr>
              <a:t>2.2. La experiencia de la lámina de oro</a:t>
            </a:r>
            <a:endParaRPr lang="es-ES" b="1" dirty="0">
              <a:solidFill>
                <a:srgbClr val="00B050"/>
              </a:solidFill>
            </a:endParaRPr>
          </a:p>
        </p:txBody>
      </p:sp>
      <p:pic>
        <p:nvPicPr>
          <p:cNvPr id="9" name="Picture 18" descr="rutherf_exp1"/>
          <p:cNvPicPr>
            <a:picLocks noChangeAspect="1" noChangeArrowheads="1"/>
          </p:cNvPicPr>
          <p:nvPr/>
        </p:nvPicPr>
        <p:blipFill>
          <a:blip r:embed="rId3"/>
          <a:srcRect/>
          <a:stretch>
            <a:fillRect/>
          </a:stretch>
        </p:blipFill>
        <p:spPr bwMode="auto">
          <a:xfrm>
            <a:off x="2358199" y="1543273"/>
            <a:ext cx="4513326" cy="2564828"/>
          </a:xfrm>
          <a:prstGeom prst="rect">
            <a:avLst/>
          </a:prstGeom>
          <a:noFill/>
          <a:ln w="9525">
            <a:noFill/>
            <a:miter lim="800000"/>
            <a:headEnd/>
            <a:tailEnd/>
          </a:ln>
        </p:spPr>
      </p:pic>
      <p:sp>
        <p:nvSpPr>
          <p:cNvPr id="14" name="Rectangle 3"/>
          <p:cNvSpPr txBox="1">
            <a:spLocks noChangeArrowheads="1"/>
          </p:cNvSpPr>
          <p:nvPr/>
        </p:nvSpPr>
        <p:spPr bwMode="auto">
          <a:xfrm>
            <a:off x="655370" y="4808958"/>
            <a:ext cx="4440040" cy="32775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R="0" lvl="0" algn="just" defTabSz="914400" rtl="0" eaLnBrk="1" fontAlgn="base" latinLnBrk="0" hangingPunct="1">
              <a:lnSpc>
                <a:spcPct val="90000"/>
              </a:lnSpc>
              <a:spcBef>
                <a:spcPct val="20000"/>
              </a:spcBef>
              <a:spcAft>
                <a:spcPct val="0"/>
              </a:spcAft>
              <a:buClr>
                <a:schemeClr val="folHlink"/>
              </a:buClr>
              <a:buSzPct val="90000"/>
              <a:buFontTx/>
              <a:buNone/>
              <a:tabLst/>
              <a:defRPr/>
            </a:pPr>
            <a:r>
              <a:rPr kumimoji="0" lang="es-ES" b="0" i="0" u="none" strike="noStrike" kern="0" cap="none" spc="0" normalizeH="0" baseline="0" noProof="0" dirty="0" smtClean="0">
                <a:ln>
                  <a:noFill/>
                </a:ln>
                <a:solidFill>
                  <a:schemeClr val="tx1"/>
                </a:solidFill>
                <a:effectLst/>
                <a:uLnTx/>
                <a:uFillTx/>
                <a:latin typeface="+mn-lt"/>
                <a:ea typeface="+mn-ea"/>
                <a:cs typeface="+mn-cs"/>
              </a:rPr>
              <a:t>Del análisis de los resultados observó:</a:t>
            </a:r>
          </a:p>
        </p:txBody>
      </p:sp>
      <p:sp>
        <p:nvSpPr>
          <p:cNvPr id="15" name="Rectangle 3"/>
          <p:cNvSpPr txBox="1">
            <a:spLocks noChangeArrowheads="1"/>
          </p:cNvSpPr>
          <p:nvPr/>
        </p:nvSpPr>
        <p:spPr bwMode="auto">
          <a:xfrm>
            <a:off x="655370" y="5230495"/>
            <a:ext cx="8249072" cy="74515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55600" marR="0" lvl="0" indent="-355600" algn="just" defTabSz="914400" rtl="0" eaLnBrk="1" fontAlgn="base" latinLnBrk="0" hangingPunct="1">
              <a:lnSpc>
                <a:spcPct val="90000"/>
              </a:lnSpc>
              <a:spcBef>
                <a:spcPct val="20000"/>
              </a:spcBef>
              <a:spcAft>
                <a:spcPct val="0"/>
              </a:spcAft>
              <a:buClr>
                <a:schemeClr val="folHlink"/>
              </a:buClr>
              <a:buSzPct val="90000"/>
              <a:buFont typeface="Wingdings"/>
              <a:buChar char="F"/>
              <a:tabLst/>
              <a:defRPr/>
            </a:pPr>
            <a:r>
              <a:rPr kumimoji="0" lang="es-ES" b="0" i="0" u="none" strike="noStrike" kern="0" cap="none" spc="0" normalizeH="0" baseline="0" noProof="0" dirty="0" smtClean="0">
                <a:ln>
                  <a:noFill/>
                </a:ln>
                <a:effectLst/>
                <a:uLnTx/>
                <a:uFillTx/>
                <a:latin typeface="+mn-lt"/>
                <a:ea typeface="+mn-ea"/>
                <a:cs typeface="+mn-cs"/>
              </a:rPr>
              <a:t>La mayoría de las partículas atraviesan la lámina sin desviarse (99,9 %).</a:t>
            </a:r>
          </a:p>
          <a:p>
            <a:pPr marL="355600" indent="-355600" algn="just" fontAlgn="base">
              <a:lnSpc>
                <a:spcPct val="90000"/>
              </a:lnSpc>
              <a:spcBef>
                <a:spcPct val="20000"/>
              </a:spcBef>
              <a:spcAft>
                <a:spcPct val="0"/>
              </a:spcAft>
              <a:buClr>
                <a:schemeClr val="folHlink"/>
              </a:buClr>
              <a:buSzPct val="90000"/>
              <a:buFont typeface="Wingdings"/>
              <a:buChar char="F"/>
              <a:defRPr/>
            </a:pPr>
            <a:r>
              <a:rPr lang="es-ES" kern="0" dirty="0" smtClean="0"/>
              <a:t>Algunas </a:t>
            </a:r>
            <a:r>
              <a:rPr lang="es-ES" kern="0" dirty="0"/>
              <a:t>partículas se desvían (0,1 %).</a:t>
            </a:r>
          </a:p>
          <a:p>
            <a:pPr marL="355600" marR="0" lvl="0" indent="-355600" algn="just" defTabSz="914400" rtl="0" eaLnBrk="1" fontAlgn="base" latinLnBrk="0" hangingPunct="1">
              <a:lnSpc>
                <a:spcPct val="90000"/>
              </a:lnSpc>
              <a:spcBef>
                <a:spcPct val="20000"/>
              </a:spcBef>
              <a:spcAft>
                <a:spcPct val="0"/>
              </a:spcAft>
              <a:buClr>
                <a:schemeClr val="folHlink"/>
              </a:buClr>
              <a:buSzPct val="90000"/>
              <a:buFont typeface="Wingdings"/>
              <a:buChar char="F"/>
              <a:tabLst/>
              <a:defRPr/>
            </a:pPr>
            <a:endParaRPr kumimoji="0" lang="es-ES" b="0" i="0" u="none" strike="noStrike" kern="0" cap="none" spc="0" normalizeH="0" baseline="0" noProof="0" dirty="0" smtClean="0">
              <a:ln>
                <a:noFill/>
              </a:ln>
              <a:solidFill>
                <a:schemeClr val="tx1"/>
              </a:solidFill>
              <a:effectLst/>
              <a:uLnTx/>
              <a:uFillTx/>
              <a:latin typeface="+mn-lt"/>
              <a:ea typeface="+mn-ea"/>
              <a:cs typeface="+mn-cs"/>
            </a:endParaRPr>
          </a:p>
        </p:txBody>
      </p:sp>
      <p:sp>
        <p:nvSpPr>
          <p:cNvPr id="5" name="CuadroTexto 4"/>
          <p:cNvSpPr txBox="1"/>
          <p:nvPr/>
        </p:nvSpPr>
        <p:spPr>
          <a:xfrm>
            <a:off x="3147934" y="4191084"/>
            <a:ext cx="3571874" cy="338554"/>
          </a:xfrm>
          <a:prstGeom prst="rect">
            <a:avLst/>
          </a:prstGeom>
          <a:noFill/>
        </p:spPr>
        <p:txBody>
          <a:bodyPr wrap="square" rtlCol="0">
            <a:spAutoFit/>
          </a:bodyPr>
          <a:lstStyle/>
          <a:p>
            <a:r>
              <a:rPr lang="es-ES" sz="1600" i="1" dirty="0" smtClean="0"/>
              <a:t>Hans </a:t>
            </a:r>
            <a:r>
              <a:rPr lang="es-ES" sz="1600" i="1" dirty="0" err="1"/>
              <a:t>G</a:t>
            </a:r>
            <a:r>
              <a:rPr lang="es-ES" sz="1600" i="1" dirty="0" err="1" smtClean="0"/>
              <a:t>eiger</a:t>
            </a:r>
            <a:r>
              <a:rPr lang="es-ES" sz="1600" i="1" dirty="0" smtClean="0"/>
              <a:t> y </a:t>
            </a:r>
            <a:r>
              <a:rPr lang="es-ES" sz="1600" i="1" dirty="0" err="1" smtClean="0"/>
              <a:t>Ernest</a:t>
            </a:r>
            <a:r>
              <a:rPr lang="es-ES" sz="1600" i="1" dirty="0" smtClean="0"/>
              <a:t> </a:t>
            </a:r>
            <a:r>
              <a:rPr lang="es-ES" sz="1600" i="1" dirty="0" err="1" smtClean="0"/>
              <a:t>Marsden</a:t>
            </a:r>
            <a:endParaRPr lang="es-ES" sz="1600" i="1" dirty="0"/>
          </a:p>
        </p:txBody>
      </p:sp>
    </p:spTree>
    <p:extLst>
      <p:ext uri="{BB962C8B-B14F-4D97-AF65-F5344CB8AC3E}">
        <p14:creationId xmlns:p14="http://schemas.microsoft.com/office/powerpoint/2010/main" val="419514963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3"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
                                        <p:tgtEl>
                                          <p:spTgt spid="9"/>
                                        </p:tgtEl>
                                      </p:cBhvr>
                                    </p:animEffect>
                                    <p:anim calcmode="lin" valueType="num">
                                      <p:cBhvr>
                                        <p:cTn id="8" dur="400" fill="hold"/>
                                        <p:tgtEl>
                                          <p:spTgt spid="9"/>
                                        </p:tgtEl>
                                        <p:attrNameLst>
                                          <p:attrName>ppt_x</p:attrName>
                                        </p:attrNameLst>
                                      </p:cBhvr>
                                      <p:tavLst>
                                        <p:tav tm="0">
                                          <p:val>
                                            <p:strVal val="#ppt_x"/>
                                          </p:val>
                                        </p:tav>
                                        <p:tav tm="100000">
                                          <p:val>
                                            <p:strVal val="#ppt_x"/>
                                          </p:val>
                                        </p:tav>
                                      </p:tavLst>
                                    </p:anim>
                                    <p:anim calcmode="lin" valueType="num">
                                      <p:cBhvr>
                                        <p:cTn id="9" dur="400" fill="hold"/>
                                        <p:tgtEl>
                                          <p:spTgt spid="9"/>
                                        </p:tgtEl>
                                        <p:attrNameLst>
                                          <p:attrName>ppt_y</p:attrName>
                                        </p:attrNameLst>
                                      </p:cBhvr>
                                      <p:tavLst>
                                        <p:tav tm="0">
                                          <p:val>
                                            <p:strVal val="#ppt_y+0.31"/>
                                          </p:val>
                                        </p:tav>
                                        <p:tav tm="100000">
                                          <p:val>
                                            <p:strVal val="#ppt_y+0.31"/>
                                          </p:val>
                                        </p:tav>
                                      </p:tavLst>
                                    </p:anim>
                                    <p:anim calcmode="lin" valueType="num">
                                      <p:cBhvr>
                                        <p:cTn id="10" dur="600" decel="50000" fill="hold">
                                          <p:stCondLst>
                                            <p:cond delay="400"/>
                                          </p:stCondLst>
                                        </p:cTn>
                                        <p:tgtEl>
                                          <p:spTgt spid="9"/>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1" dur="600" decel="50000" fill="hold">
                                          <p:stCondLst>
                                            <p:cond delay="400"/>
                                          </p:stCondLst>
                                        </p:cTn>
                                        <p:tgtEl>
                                          <p:spTgt spid="9"/>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37" presetClass="entr" presetSubtype="0" fill="hold" grpId="0" nodeType="click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1000"/>
                                        <p:tgtEl>
                                          <p:spTgt spid="14"/>
                                        </p:tgtEl>
                                      </p:cBhvr>
                                    </p:animEffect>
                                    <p:anim calcmode="lin" valueType="num">
                                      <p:cBhvr>
                                        <p:cTn id="17" dur="1000" fill="hold"/>
                                        <p:tgtEl>
                                          <p:spTgt spid="14"/>
                                        </p:tgtEl>
                                        <p:attrNameLst>
                                          <p:attrName>ppt_x</p:attrName>
                                        </p:attrNameLst>
                                      </p:cBhvr>
                                      <p:tavLst>
                                        <p:tav tm="0">
                                          <p:val>
                                            <p:strVal val="#ppt_x"/>
                                          </p:val>
                                        </p:tav>
                                        <p:tav tm="100000">
                                          <p:val>
                                            <p:strVal val="#ppt_x"/>
                                          </p:val>
                                        </p:tav>
                                      </p:tavLst>
                                    </p:anim>
                                    <p:anim calcmode="lin" valueType="num">
                                      <p:cBhvr>
                                        <p:cTn id="18" dur="900" decel="100000" fill="hold"/>
                                        <p:tgtEl>
                                          <p:spTgt spid="14"/>
                                        </p:tgtEl>
                                        <p:attrNameLst>
                                          <p:attrName>ppt_y</p:attrName>
                                        </p:attrNameLst>
                                      </p:cBhvr>
                                      <p:tavLst>
                                        <p:tav tm="0">
                                          <p:val>
                                            <p:strVal val="#ppt_y+1"/>
                                          </p:val>
                                        </p:tav>
                                        <p:tav tm="100000">
                                          <p:val>
                                            <p:strVal val="#ppt_y-.03"/>
                                          </p:val>
                                        </p:tav>
                                      </p:tavLst>
                                    </p:anim>
                                    <p:anim calcmode="lin" valueType="num">
                                      <p:cBhvr>
                                        <p:cTn id="19"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7" presetClass="entr" presetSubtype="8" fill="hold" grpId="0" nodeType="click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additive="base">
                                        <p:cTn id="24" dur="2000" fill="hold"/>
                                        <p:tgtEl>
                                          <p:spTgt spid="15"/>
                                        </p:tgtEl>
                                        <p:attrNameLst>
                                          <p:attrName>ppt_x</p:attrName>
                                        </p:attrNameLst>
                                      </p:cBhvr>
                                      <p:tavLst>
                                        <p:tav tm="0">
                                          <p:val>
                                            <p:strVal val="0-#ppt_w/2"/>
                                          </p:val>
                                        </p:tav>
                                        <p:tav tm="100000">
                                          <p:val>
                                            <p:strVal val="#ppt_x"/>
                                          </p:val>
                                        </p:tav>
                                      </p:tavLst>
                                    </p:anim>
                                    <p:anim calcmode="lin" valueType="num">
                                      <p:cBhvr additive="base">
                                        <p:cTn id="25" dur="20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smtClean="0">
                <a:solidFill>
                  <a:schemeClr val="accent2">
                    <a:lumMod val="75000"/>
                  </a:schemeClr>
                </a:solidFill>
                <a:latin typeface="Arial" pitchFamily="34" charset="0"/>
                <a:cs typeface="Arial" pitchFamily="34" charset="0"/>
              </a:rPr>
              <a:t>2</a:t>
            </a:r>
            <a:r>
              <a:rPr lang="es-ES" b="1" dirty="0">
                <a:solidFill>
                  <a:schemeClr val="accent2">
                    <a:lumMod val="75000"/>
                  </a:schemeClr>
                </a:solidFill>
                <a:latin typeface="Arial" pitchFamily="34" charset="0"/>
                <a:cs typeface="Arial" pitchFamily="34" charset="0"/>
              </a:rPr>
              <a:t>. ÁTOMOS Y SISTEMA PERIÓDICO</a:t>
            </a: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11</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smtClean="0">
                <a:solidFill>
                  <a:schemeClr val="accent6">
                    <a:lumMod val="75000"/>
                  </a:schemeClr>
                </a:solidFill>
              </a:rPr>
              <a:t>2. Modelos atómicos</a:t>
            </a:r>
            <a:endParaRPr lang="es-ES" b="1" dirty="0">
              <a:solidFill>
                <a:schemeClr val="accent6">
                  <a:lumMod val="75000"/>
                </a:schemeClr>
              </a:solidFill>
            </a:endParaRPr>
          </a:p>
        </p:txBody>
      </p:sp>
      <p:sp>
        <p:nvSpPr>
          <p:cNvPr id="8" name="CuadroTexto 7"/>
          <p:cNvSpPr txBox="1"/>
          <p:nvPr/>
        </p:nvSpPr>
        <p:spPr>
          <a:xfrm>
            <a:off x="371475" y="857250"/>
            <a:ext cx="4275529" cy="369332"/>
          </a:xfrm>
          <a:prstGeom prst="rect">
            <a:avLst/>
          </a:prstGeom>
          <a:noFill/>
        </p:spPr>
        <p:txBody>
          <a:bodyPr wrap="none" rtlCol="0">
            <a:spAutoFit/>
          </a:bodyPr>
          <a:lstStyle/>
          <a:p>
            <a:r>
              <a:rPr lang="es-ES" b="1" dirty="0" smtClean="0">
                <a:solidFill>
                  <a:srgbClr val="00B050"/>
                </a:solidFill>
              </a:rPr>
              <a:t>2.3. El modelo atómico de Rutherford</a:t>
            </a:r>
            <a:endParaRPr lang="es-ES" b="1" dirty="0">
              <a:solidFill>
                <a:srgbClr val="00B050"/>
              </a:solidFill>
            </a:endParaRPr>
          </a:p>
        </p:txBody>
      </p:sp>
      <p:pic>
        <p:nvPicPr>
          <p:cNvPr id="10" name="Picture 20" descr="exp_rutherf2"/>
          <p:cNvPicPr>
            <a:picLocks noChangeAspect="1" noChangeArrowheads="1"/>
          </p:cNvPicPr>
          <p:nvPr/>
        </p:nvPicPr>
        <p:blipFill>
          <a:blip r:embed="rId3"/>
          <a:srcRect/>
          <a:stretch>
            <a:fillRect/>
          </a:stretch>
        </p:blipFill>
        <p:spPr bwMode="auto">
          <a:xfrm>
            <a:off x="1129401" y="1698057"/>
            <a:ext cx="3140075" cy="2709862"/>
          </a:xfrm>
          <a:prstGeom prst="rect">
            <a:avLst/>
          </a:prstGeom>
          <a:noFill/>
          <a:ln w="9525">
            <a:noFill/>
            <a:miter lim="800000"/>
            <a:headEnd/>
            <a:tailEnd/>
          </a:ln>
        </p:spPr>
      </p:pic>
      <p:grpSp>
        <p:nvGrpSpPr>
          <p:cNvPr id="11" name="18 Grupo"/>
          <p:cNvGrpSpPr/>
          <p:nvPr/>
        </p:nvGrpSpPr>
        <p:grpSpPr>
          <a:xfrm>
            <a:off x="5401268" y="1639400"/>
            <a:ext cx="2780522" cy="2827176"/>
            <a:chOff x="5539025" y="2511241"/>
            <a:chExt cx="2780522" cy="2827176"/>
          </a:xfrm>
        </p:grpSpPr>
        <p:pic>
          <p:nvPicPr>
            <p:cNvPr id="12" name="Picture 2"/>
            <p:cNvPicPr>
              <a:picLocks noChangeAspect="1" noChangeArrowheads="1"/>
            </p:cNvPicPr>
            <p:nvPr/>
          </p:nvPicPr>
          <p:blipFill>
            <a:blip r:embed="rId4">
              <a:clrChange>
                <a:clrFrom>
                  <a:srgbClr val="FFFFFF"/>
                </a:clrFrom>
                <a:clrTo>
                  <a:srgbClr val="FFFFFF">
                    <a:alpha val="0"/>
                  </a:srgbClr>
                </a:clrTo>
              </a:clrChange>
            </a:blip>
            <a:srcRect l="729" t="12822" r="81895" b="58910"/>
            <a:stretch>
              <a:fillRect/>
            </a:stretch>
          </p:blipFill>
          <p:spPr bwMode="auto">
            <a:xfrm>
              <a:off x="5539025" y="2511241"/>
              <a:ext cx="2780522" cy="2827176"/>
            </a:xfrm>
            <a:prstGeom prst="rect">
              <a:avLst/>
            </a:prstGeom>
            <a:noFill/>
            <a:ln w="9525">
              <a:noFill/>
              <a:miter lim="800000"/>
              <a:headEnd/>
              <a:tailEnd/>
            </a:ln>
            <a:effectLst/>
          </p:spPr>
        </p:pic>
        <p:sp>
          <p:nvSpPr>
            <p:cNvPr id="13" name="20 CuadroTexto"/>
            <p:cNvSpPr txBox="1"/>
            <p:nvPr/>
          </p:nvSpPr>
          <p:spPr>
            <a:xfrm>
              <a:off x="6757416" y="3712464"/>
              <a:ext cx="301752" cy="338554"/>
            </a:xfrm>
            <a:prstGeom prst="rect">
              <a:avLst/>
            </a:prstGeom>
            <a:noFill/>
          </p:spPr>
          <p:txBody>
            <a:bodyPr wrap="square" rtlCol="0">
              <a:spAutoFit/>
            </a:bodyPr>
            <a:lstStyle/>
            <a:p>
              <a:r>
                <a:rPr lang="es-ES" sz="1600" dirty="0" smtClean="0">
                  <a:solidFill>
                    <a:schemeClr val="bg1"/>
                  </a:solidFill>
                </a:rPr>
                <a:t>+</a:t>
              </a:r>
              <a:endParaRPr lang="es-ES" sz="1600" dirty="0">
                <a:solidFill>
                  <a:schemeClr val="bg1"/>
                </a:solidFill>
              </a:endParaRPr>
            </a:p>
          </p:txBody>
        </p:sp>
      </p:grpSp>
      <p:sp>
        <p:nvSpPr>
          <p:cNvPr id="16" name="Text Box 4"/>
          <p:cNvSpPr txBox="1">
            <a:spLocks noChangeArrowheads="1"/>
          </p:cNvSpPr>
          <p:nvPr/>
        </p:nvSpPr>
        <p:spPr bwMode="auto">
          <a:xfrm>
            <a:off x="703653" y="4879394"/>
            <a:ext cx="7886701" cy="1200329"/>
          </a:xfrm>
          <a:prstGeom prst="rect">
            <a:avLst/>
          </a:prstGeom>
          <a:noFill/>
          <a:ln w="9525">
            <a:noFill/>
            <a:miter lim="800000"/>
            <a:headEnd/>
            <a:tailEnd/>
          </a:ln>
        </p:spPr>
        <p:txBody>
          <a:bodyPr wrap="square">
            <a:spAutoFit/>
          </a:bodyPr>
          <a:lstStyle/>
          <a:p>
            <a:pPr algn="just"/>
            <a:r>
              <a:rPr lang="es-ES" b="1" dirty="0">
                <a:effectLst>
                  <a:outerShdw blurRad="38100" dist="38100" dir="2700000" algn="tl">
                    <a:srgbClr val="000000">
                      <a:alpha val="43137"/>
                    </a:srgbClr>
                  </a:outerShdw>
                </a:effectLst>
              </a:rPr>
              <a:t>Núcleo</a:t>
            </a:r>
            <a:r>
              <a:rPr lang="es-ES" dirty="0"/>
              <a:t>: aquí se concentra casi la totalidad de la masa del átomo, </a:t>
            </a:r>
            <a:r>
              <a:rPr lang="es-ES" dirty="0" smtClean="0"/>
              <a:t>y </a:t>
            </a:r>
            <a:r>
              <a:rPr lang="es-ES" dirty="0"/>
              <a:t>tiene carga positiva.</a:t>
            </a:r>
          </a:p>
          <a:p>
            <a:pPr algn="just"/>
            <a:r>
              <a:rPr lang="es-ES" b="1" dirty="0">
                <a:effectLst>
                  <a:outerShdw blurRad="38100" dist="38100" dir="2700000" algn="tl">
                    <a:srgbClr val="000000">
                      <a:alpha val="43137"/>
                    </a:srgbClr>
                  </a:outerShdw>
                </a:effectLst>
              </a:rPr>
              <a:t>Corteza</a:t>
            </a:r>
            <a:r>
              <a:rPr lang="es-ES" dirty="0"/>
              <a:t>: está formada por los electrones, que giran </a:t>
            </a:r>
            <a:r>
              <a:rPr lang="es-ES" dirty="0" smtClean="0"/>
              <a:t>alrededor del </a:t>
            </a:r>
            <a:r>
              <a:rPr lang="es-ES" dirty="0"/>
              <a:t>núcleo describiendo órbitas circulares (sistema solar en miniatura</a:t>
            </a:r>
            <a:r>
              <a:rPr lang="es-ES" dirty="0" smtClean="0"/>
              <a:t>)</a:t>
            </a:r>
            <a:endParaRPr lang="es-ES" dirty="0"/>
          </a:p>
        </p:txBody>
      </p:sp>
    </p:spTree>
    <p:extLst>
      <p:ext uri="{BB962C8B-B14F-4D97-AF65-F5344CB8AC3E}">
        <p14:creationId xmlns:p14="http://schemas.microsoft.com/office/powerpoint/2010/main" val="292810739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43" presetClass="entr" presetSubtype="0" fill="hold" nodeType="click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100"/>
                                        <p:tgtEl>
                                          <p:spTgt spid="11"/>
                                        </p:tgtEl>
                                      </p:cBhvr>
                                    </p:animEffect>
                                    <p:anim calcmode="lin" valueType="num">
                                      <p:cBhvr>
                                        <p:cTn id="14" dur="400" fill="hold"/>
                                        <p:tgtEl>
                                          <p:spTgt spid="11"/>
                                        </p:tgtEl>
                                        <p:attrNameLst>
                                          <p:attrName>ppt_x</p:attrName>
                                        </p:attrNameLst>
                                      </p:cBhvr>
                                      <p:tavLst>
                                        <p:tav tm="0">
                                          <p:val>
                                            <p:strVal val="#ppt_x"/>
                                          </p:val>
                                        </p:tav>
                                        <p:tav tm="100000">
                                          <p:val>
                                            <p:strVal val="#ppt_x"/>
                                          </p:val>
                                        </p:tav>
                                      </p:tavLst>
                                    </p:anim>
                                    <p:anim calcmode="lin" valueType="num">
                                      <p:cBhvr>
                                        <p:cTn id="15" dur="400" fill="hold"/>
                                        <p:tgtEl>
                                          <p:spTgt spid="11"/>
                                        </p:tgtEl>
                                        <p:attrNameLst>
                                          <p:attrName>ppt_y</p:attrName>
                                        </p:attrNameLst>
                                      </p:cBhvr>
                                      <p:tavLst>
                                        <p:tav tm="0">
                                          <p:val>
                                            <p:strVal val="#ppt_y+0.31"/>
                                          </p:val>
                                        </p:tav>
                                        <p:tav tm="100000">
                                          <p:val>
                                            <p:strVal val="#ppt_y+0.31"/>
                                          </p:val>
                                        </p:tav>
                                      </p:tavLst>
                                    </p:anim>
                                    <p:anim calcmode="lin" valueType="num">
                                      <p:cBhvr>
                                        <p:cTn id="16" dur="600" decel="50000" fill="hold">
                                          <p:stCondLst>
                                            <p:cond delay="400"/>
                                          </p:stCondLst>
                                        </p:cTn>
                                        <p:tgtEl>
                                          <p:spTgt spid="11"/>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7" dur="600" decel="50000" fill="hold">
                                          <p:stCondLst>
                                            <p:cond delay="400"/>
                                          </p:stCondLst>
                                        </p:cTn>
                                        <p:tgtEl>
                                          <p:spTgt spid="11"/>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par>
                          <p:cTn id="18" fill="hold">
                            <p:stCondLst>
                              <p:cond delay="1000"/>
                            </p:stCondLst>
                            <p:childTnLst>
                              <p:par>
                                <p:cTn id="19" presetID="7" presetClass="entr" presetSubtype="4" fill="hold" grpId="0" nodeType="after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additive="base">
                                        <p:cTn id="21" dur="2000" fill="hold"/>
                                        <p:tgtEl>
                                          <p:spTgt spid="16"/>
                                        </p:tgtEl>
                                        <p:attrNameLst>
                                          <p:attrName>ppt_x</p:attrName>
                                        </p:attrNameLst>
                                      </p:cBhvr>
                                      <p:tavLst>
                                        <p:tav tm="0">
                                          <p:val>
                                            <p:strVal val="#ppt_x"/>
                                          </p:val>
                                        </p:tav>
                                        <p:tav tm="100000">
                                          <p:val>
                                            <p:strVal val="#ppt_x"/>
                                          </p:val>
                                        </p:tav>
                                      </p:tavLst>
                                    </p:anim>
                                    <p:anim calcmode="lin" valueType="num">
                                      <p:cBhvr additive="base">
                                        <p:cTn id="22" dur="20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smtClean="0">
                <a:solidFill>
                  <a:schemeClr val="accent2">
                    <a:lumMod val="75000"/>
                  </a:schemeClr>
                </a:solidFill>
                <a:latin typeface="Arial" pitchFamily="34" charset="0"/>
                <a:cs typeface="Arial" pitchFamily="34" charset="0"/>
              </a:rPr>
              <a:t>2</a:t>
            </a:r>
            <a:r>
              <a:rPr lang="es-ES" b="1" dirty="0">
                <a:solidFill>
                  <a:schemeClr val="accent2">
                    <a:lumMod val="75000"/>
                  </a:schemeClr>
                </a:solidFill>
                <a:latin typeface="Arial" pitchFamily="34" charset="0"/>
                <a:cs typeface="Arial" pitchFamily="34" charset="0"/>
              </a:rPr>
              <a:t>. ÁTOMOS Y SISTEMA PERIÓDICO</a:t>
            </a: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12</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smtClean="0">
                <a:solidFill>
                  <a:schemeClr val="accent6">
                    <a:lumMod val="75000"/>
                  </a:schemeClr>
                </a:solidFill>
              </a:rPr>
              <a:t>2. Modelos atómicos</a:t>
            </a:r>
            <a:endParaRPr lang="es-ES" b="1" dirty="0">
              <a:solidFill>
                <a:schemeClr val="accent6">
                  <a:lumMod val="75000"/>
                </a:schemeClr>
              </a:solidFill>
            </a:endParaRPr>
          </a:p>
        </p:txBody>
      </p:sp>
      <p:sp>
        <p:nvSpPr>
          <p:cNvPr id="8" name="CuadroTexto 7"/>
          <p:cNvSpPr txBox="1"/>
          <p:nvPr/>
        </p:nvSpPr>
        <p:spPr>
          <a:xfrm>
            <a:off x="371475" y="857250"/>
            <a:ext cx="4275529" cy="369332"/>
          </a:xfrm>
          <a:prstGeom prst="rect">
            <a:avLst/>
          </a:prstGeom>
          <a:noFill/>
        </p:spPr>
        <p:txBody>
          <a:bodyPr wrap="none" rtlCol="0">
            <a:spAutoFit/>
          </a:bodyPr>
          <a:lstStyle/>
          <a:p>
            <a:r>
              <a:rPr lang="es-ES" b="1" dirty="0" smtClean="0">
                <a:solidFill>
                  <a:srgbClr val="00B050"/>
                </a:solidFill>
              </a:rPr>
              <a:t>2.3. El modelo atómico de Rutherford</a:t>
            </a:r>
            <a:endParaRPr lang="es-ES" b="1" dirty="0">
              <a:solidFill>
                <a:srgbClr val="00B050"/>
              </a:solidFill>
            </a:endParaRPr>
          </a:p>
        </p:txBody>
      </p:sp>
      <p:sp>
        <p:nvSpPr>
          <p:cNvPr id="4" name="CuadroTexto 3"/>
          <p:cNvSpPr txBox="1"/>
          <p:nvPr/>
        </p:nvSpPr>
        <p:spPr>
          <a:xfrm>
            <a:off x="371475" y="1446013"/>
            <a:ext cx="7943849" cy="369332"/>
          </a:xfrm>
          <a:prstGeom prst="rect">
            <a:avLst/>
          </a:prstGeom>
          <a:noFill/>
        </p:spPr>
        <p:txBody>
          <a:bodyPr wrap="square" rtlCol="0">
            <a:spAutoFit/>
          </a:bodyPr>
          <a:lstStyle/>
          <a:p>
            <a:r>
              <a:rPr lang="es-ES" b="1" dirty="0" smtClean="0">
                <a:solidFill>
                  <a:schemeClr val="accent3">
                    <a:lumMod val="75000"/>
                  </a:schemeClr>
                </a:solidFill>
              </a:rPr>
              <a:t>Hechos que no explica el modelo de Rutherford</a:t>
            </a:r>
            <a:endParaRPr lang="es-ES" b="1" dirty="0">
              <a:solidFill>
                <a:schemeClr val="accent3">
                  <a:lumMod val="75000"/>
                </a:schemeClr>
              </a:solidFill>
            </a:endParaRPr>
          </a:p>
        </p:txBody>
      </p:sp>
      <p:sp>
        <p:nvSpPr>
          <p:cNvPr id="5" name="CuadroTexto 4"/>
          <p:cNvSpPr txBox="1"/>
          <p:nvPr/>
        </p:nvSpPr>
        <p:spPr>
          <a:xfrm>
            <a:off x="485775" y="2100263"/>
            <a:ext cx="3114675" cy="369332"/>
          </a:xfrm>
          <a:prstGeom prst="rect">
            <a:avLst/>
          </a:prstGeom>
          <a:noFill/>
        </p:spPr>
        <p:txBody>
          <a:bodyPr wrap="square" rtlCol="0">
            <a:spAutoFit/>
          </a:bodyPr>
          <a:lstStyle/>
          <a:p>
            <a:r>
              <a:rPr lang="es-ES" b="1" dirty="0" smtClean="0">
                <a:sym typeface="Wingdings" panose="05000000000000000000" pitchFamily="2" charset="2"/>
              </a:rPr>
              <a:t> La estabilidad del átomo</a:t>
            </a:r>
            <a:endParaRPr lang="es-ES" b="1" dirty="0"/>
          </a:p>
        </p:txBody>
      </p:sp>
      <p:sp>
        <p:nvSpPr>
          <p:cNvPr id="14" name="CuadroTexto 13"/>
          <p:cNvSpPr txBox="1"/>
          <p:nvPr/>
        </p:nvSpPr>
        <p:spPr>
          <a:xfrm>
            <a:off x="485775" y="3525651"/>
            <a:ext cx="3500438" cy="369332"/>
          </a:xfrm>
          <a:prstGeom prst="rect">
            <a:avLst/>
          </a:prstGeom>
          <a:noFill/>
        </p:spPr>
        <p:txBody>
          <a:bodyPr wrap="square" rtlCol="0">
            <a:spAutoFit/>
          </a:bodyPr>
          <a:lstStyle/>
          <a:p>
            <a:r>
              <a:rPr lang="es-ES" b="1" dirty="0" smtClean="0">
                <a:sym typeface="Wingdings" panose="05000000000000000000" pitchFamily="2" charset="2"/>
              </a:rPr>
              <a:t> El espectro de los átomos</a:t>
            </a:r>
            <a:endParaRPr lang="es-ES" b="1" dirty="0"/>
          </a:p>
        </p:txBody>
      </p:sp>
      <p:pic>
        <p:nvPicPr>
          <p:cNvPr id="15" name="Picture 4" descr="espectro03[1]"/>
          <p:cNvPicPr>
            <a:picLocks noChangeAspect="1" noChangeArrowheads="1"/>
          </p:cNvPicPr>
          <p:nvPr/>
        </p:nvPicPr>
        <p:blipFill>
          <a:blip r:embed="rId3"/>
          <a:srcRect/>
          <a:stretch>
            <a:fillRect/>
          </a:stretch>
        </p:blipFill>
        <p:spPr bwMode="auto">
          <a:xfrm>
            <a:off x="712168" y="4104858"/>
            <a:ext cx="6102970" cy="1047750"/>
          </a:xfrm>
          <a:prstGeom prst="rect">
            <a:avLst/>
          </a:prstGeom>
          <a:noFill/>
        </p:spPr>
      </p:pic>
      <p:grpSp>
        <p:nvGrpSpPr>
          <p:cNvPr id="17" name="18 Grupo"/>
          <p:cNvGrpSpPr/>
          <p:nvPr/>
        </p:nvGrpSpPr>
        <p:grpSpPr>
          <a:xfrm>
            <a:off x="712168" y="5282983"/>
            <a:ext cx="6102970" cy="1076614"/>
            <a:chOff x="2546495" y="5195599"/>
            <a:chExt cx="4572000" cy="1076614"/>
          </a:xfrm>
        </p:grpSpPr>
        <p:pic>
          <p:nvPicPr>
            <p:cNvPr id="18" name="Picture 5" descr="espec_Hg[1]"/>
            <p:cNvPicPr>
              <a:picLocks noChangeAspect="1" noChangeArrowheads="1"/>
            </p:cNvPicPr>
            <p:nvPr/>
          </p:nvPicPr>
          <p:blipFill>
            <a:blip r:embed="rId4"/>
            <a:srcRect/>
            <a:stretch>
              <a:fillRect/>
            </a:stretch>
          </p:blipFill>
          <p:spPr bwMode="auto">
            <a:xfrm>
              <a:off x="2546495" y="5195599"/>
              <a:ext cx="4572000" cy="1047750"/>
            </a:xfrm>
            <a:prstGeom prst="rect">
              <a:avLst/>
            </a:prstGeom>
            <a:noFill/>
          </p:spPr>
        </p:pic>
        <p:sp>
          <p:nvSpPr>
            <p:cNvPr id="19" name="Text Box 13"/>
            <p:cNvSpPr txBox="1">
              <a:spLocks noChangeArrowheads="1"/>
            </p:cNvSpPr>
            <p:nvPr/>
          </p:nvSpPr>
          <p:spPr bwMode="auto">
            <a:xfrm>
              <a:off x="3982893" y="5935663"/>
              <a:ext cx="1584325" cy="336550"/>
            </a:xfrm>
            <a:prstGeom prst="rect">
              <a:avLst/>
            </a:prstGeom>
            <a:noFill/>
            <a:ln w="9525">
              <a:noFill/>
              <a:miter lim="800000"/>
              <a:headEnd/>
              <a:tailEnd/>
            </a:ln>
            <a:effectLst/>
          </p:spPr>
          <p:txBody>
            <a:bodyPr>
              <a:spAutoFit/>
            </a:bodyPr>
            <a:lstStyle/>
            <a:p>
              <a:pPr algn="l">
                <a:spcBef>
                  <a:spcPct val="50000"/>
                </a:spcBef>
              </a:pPr>
              <a:r>
                <a:rPr lang="es-ES" sz="1600" dirty="0">
                  <a:solidFill>
                    <a:schemeClr val="accent1"/>
                  </a:solidFill>
                  <a:latin typeface="Arial" charset="0"/>
                  <a:cs typeface="Arial" charset="0"/>
                </a:rPr>
                <a:t> </a:t>
              </a:r>
              <a:r>
                <a:rPr lang="es-ES" sz="1000" dirty="0">
                  <a:solidFill>
                    <a:schemeClr val="bg1"/>
                  </a:solidFill>
                  <a:latin typeface="Arial" charset="0"/>
                  <a:cs typeface="Arial" charset="0"/>
                </a:rPr>
                <a:t>espectro del Mercurio</a:t>
              </a:r>
              <a:r>
                <a:rPr lang="es-ES" sz="1000" dirty="0">
                  <a:solidFill>
                    <a:schemeClr val="accent1"/>
                  </a:solidFill>
                  <a:latin typeface="Arial" charset="0"/>
                  <a:cs typeface="Arial" charset="0"/>
                </a:rPr>
                <a:t>.</a:t>
              </a:r>
            </a:p>
          </p:txBody>
        </p:sp>
        <p:sp>
          <p:nvSpPr>
            <p:cNvPr id="20" name="Rectangle 6"/>
            <p:cNvSpPr>
              <a:spLocks noChangeArrowheads="1"/>
            </p:cNvSpPr>
            <p:nvPr/>
          </p:nvSpPr>
          <p:spPr bwMode="auto">
            <a:xfrm>
              <a:off x="2743922" y="5393027"/>
              <a:ext cx="4103687" cy="649287"/>
            </a:xfrm>
            <a:prstGeom prst="rect">
              <a:avLst/>
            </a:prstGeom>
            <a:solidFill>
              <a:schemeClr val="tx1"/>
            </a:solidFill>
            <a:ln w="9525">
              <a:solidFill>
                <a:schemeClr val="tx1"/>
              </a:solidFill>
              <a:miter lim="800000"/>
              <a:headEnd/>
              <a:tailEnd/>
            </a:ln>
            <a:effectLst/>
          </p:spPr>
          <p:txBody>
            <a:bodyPr wrap="none" anchor="ctr"/>
            <a:lstStyle/>
            <a:p>
              <a:endParaRPr lang="es-ES" dirty="0"/>
            </a:p>
          </p:txBody>
        </p:sp>
        <p:sp>
          <p:nvSpPr>
            <p:cNvPr id="21" name="Line 7"/>
            <p:cNvSpPr>
              <a:spLocks noChangeShapeType="1"/>
            </p:cNvSpPr>
            <p:nvPr/>
          </p:nvSpPr>
          <p:spPr bwMode="auto">
            <a:xfrm>
              <a:off x="3031259" y="5393027"/>
              <a:ext cx="0" cy="649287"/>
            </a:xfrm>
            <a:prstGeom prst="line">
              <a:avLst/>
            </a:prstGeom>
            <a:noFill/>
            <a:ln w="9525">
              <a:solidFill>
                <a:srgbClr val="FF0000"/>
              </a:solidFill>
              <a:round/>
              <a:headEnd/>
              <a:tailEnd/>
            </a:ln>
            <a:effectLst/>
          </p:spPr>
          <p:txBody>
            <a:bodyPr/>
            <a:lstStyle/>
            <a:p>
              <a:endParaRPr lang="es-ES" dirty="0"/>
            </a:p>
          </p:txBody>
        </p:sp>
        <p:sp>
          <p:nvSpPr>
            <p:cNvPr id="22" name="Line 8"/>
            <p:cNvSpPr>
              <a:spLocks noChangeShapeType="1"/>
            </p:cNvSpPr>
            <p:nvPr/>
          </p:nvSpPr>
          <p:spPr bwMode="auto">
            <a:xfrm>
              <a:off x="3247159" y="5393027"/>
              <a:ext cx="0" cy="649287"/>
            </a:xfrm>
            <a:prstGeom prst="line">
              <a:avLst/>
            </a:prstGeom>
            <a:noFill/>
            <a:ln w="22225">
              <a:solidFill>
                <a:srgbClr val="FF3300"/>
              </a:solidFill>
              <a:round/>
              <a:headEnd/>
              <a:tailEnd/>
            </a:ln>
            <a:effectLst/>
          </p:spPr>
          <p:txBody>
            <a:bodyPr/>
            <a:lstStyle/>
            <a:p>
              <a:endParaRPr lang="es-ES" dirty="0"/>
            </a:p>
          </p:txBody>
        </p:sp>
        <p:sp>
          <p:nvSpPr>
            <p:cNvPr id="23" name="Line 9"/>
            <p:cNvSpPr>
              <a:spLocks noChangeShapeType="1"/>
            </p:cNvSpPr>
            <p:nvPr/>
          </p:nvSpPr>
          <p:spPr bwMode="auto">
            <a:xfrm>
              <a:off x="3678959" y="5393027"/>
              <a:ext cx="0" cy="649287"/>
            </a:xfrm>
            <a:prstGeom prst="line">
              <a:avLst/>
            </a:prstGeom>
            <a:noFill/>
            <a:ln w="25400">
              <a:solidFill>
                <a:srgbClr val="FF6600"/>
              </a:solidFill>
              <a:round/>
              <a:headEnd/>
              <a:tailEnd/>
            </a:ln>
            <a:effectLst/>
          </p:spPr>
          <p:txBody>
            <a:bodyPr/>
            <a:lstStyle/>
            <a:p>
              <a:endParaRPr lang="es-ES" dirty="0"/>
            </a:p>
          </p:txBody>
        </p:sp>
        <p:sp>
          <p:nvSpPr>
            <p:cNvPr id="24" name="Line 10"/>
            <p:cNvSpPr>
              <a:spLocks noChangeShapeType="1"/>
            </p:cNvSpPr>
            <p:nvPr/>
          </p:nvSpPr>
          <p:spPr bwMode="auto">
            <a:xfrm>
              <a:off x="5263284" y="5393027"/>
              <a:ext cx="0" cy="649287"/>
            </a:xfrm>
            <a:prstGeom prst="line">
              <a:avLst/>
            </a:prstGeom>
            <a:noFill/>
            <a:ln w="34925">
              <a:solidFill>
                <a:srgbClr val="FFCC00"/>
              </a:solidFill>
              <a:round/>
              <a:headEnd/>
              <a:tailEnd/>
            </a:ln>
            <a:effectLst/>
          </p:spPr>
          <p:txBody>
            <a:bodyPr/>
            <a:lstStyle/>
            <a:p>
              <a:endParaRPr lang="es-ES" dirty="0"/>
            </a:p>
          </p:txBody>
        </p:sp>
        <p:sp>
          <p:nvSpPr>
            <p:cNvPr id="25" name="Line 11"/>
            <p:cNvSpPr>
              <a:spLocks noChangeShapeType="1"/>
            </p:cNvSpPr>
            <p:nvPr/>
          </p:nvSpPr>
          <p:spPr bwMode="auto">
            <a:xfrm>
              <a:off x="6055447" y="5393027"/>
              <a:ext cx="0" cy="649287"/>
            </a:xfrm>
            <a:prstGeom prst="line">
              <a:avLst/>
            </a:prstGeom>
            <a:noFill/>
            <a:ln w="34925">
              <a:solidFill>
                <a:srgbClr val="666699"/>
              </a:solidFill>
              <a:round/>
              <a:headEnd/>
              <a:tailEnd/>
            </a:ln>
            <a:effectLst/>
          </p:spPr>
          <p:txBody>
            <a:bodyPr/>
            <a:lstStyle/>
            <a:p>
              <a:endParaRPr lang="es-ES" dirty="0"/>
            </a:p>
          </p:txBody>
        </p:sp>
        <p:sp>
          <p:nvSpPr>
            <p:cNvPr id="26" name="Line 12"/>
            <p:cNvSpPr>
              <a:spLocks noChangeShapeType="1"/>
            </p:cNvSpPr>
            <p:nvPr/>
          </p:nvSpPr>
          <p:spPr bwMode="auto">
            <a:xfrm>
              <a:off x="6271347" y="5393027"/>
              <a:ext cx="0" cy="649287"/>
            </a:xfrm>
            <a:prstGeom prst="line">
              <a:avLst/>
            </a:prstGeom>
            <a:noFill/>
            <a:ln w="25400">
              <a:solidFill>
                <a:srgbClr val="003366"/>
              </a:solidFill>
              <a:round/>
              <a:headEnd/>
              <a:tailEnd/>
            </a:ln>
            <a:effectLst/>
          </p:spPr>
          <p:txBody>
            <a:bodyPr/>
            <a:lstStyle/>
            <a:p>
              <a:endParaRPr lang="es-ES" dirty="0"/>
            </a:p>
          </p:txBody>
        </p:sp>
      </p:grpSp>
      <p:sp>
        <p:nvSpPr>
          <p:cNvPr id="7" name="CuadroTexto 6"/>
          <p:cNvSpPr txBox="1"/>
          <p:nvPr/>
        </p:nvSpPr>
        <p:spPr>
          <a:xfrm>
            <a:off x="7115175" y="4329113"/>
            <a:ext cx="1485900" cy="646331"/>
          </a:xfrm>
          <a:prstGeom prst="rect">
            <a:avLst/>
          </a:prstGeom>
          <a:noFill/>
        </p:spPr>
        <p:txBody>
          <a:bodyPr wrap="square" rtlCol="0">
            <a:spAutoFit/>
          </a:bodyPr>
          <a:lstStyle/>
          <a:p>
            <a:r>
              <a:rPr lang="es-ES" dirty="0" smtClean="0"/>
              <a:t>Espectro visible</a:t>
            </a:r>
            <a:endParaRPr lang="es-ES" dirty="0"/>
          </a:p>
        </p:txBody>
      </p:sp>
      <p:sp>
        <p:nvSpPr>
          <p:cNvPr id="27" name="CuadroTexto 26"/>
          <p:cNvSpPr txBox="1"/>
          <p:nvPr/>
        </p:nvSpPr>
        <p:spPr>
          <a:xfrm>
            <a:off x="7129612" y="5385824"/>
            <a:ext cx="1485900" cy="646331"/>
          </a:xfrm>
          <a:prstGeom prst="rect">
            <a:avLst/>
          </a:prstGeom>
          <a:noFill/>
        </p:spPr>
        <p:txBody>
          <a:bodyPr wrap="square" rtlCol="0">
            <a:spAutoFit/>
          </a:bodyPr>
          <a:lstStyle/>
          <a:p>
            <a:r>
              <a:rPr lang="es-ES" dirty="0" smtClean="0"/>
              <a:t>Espectro del mercurio</a:t>
            </a:r>
            <a:endParaRPr lang="es-ES" dirty="0"/>
          </a:p>
        </p:txBody>
      </p:sp>
      <p:pic>
        <p:nvPicPr>
          <p:cNvPr id="2050" name="Picture 2" descr="https://tic2cablog.files.wordpress.com/2012/04/electron-pierde-nergia.png?w=112&amp;h=112"/>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113365" y="2233339"/>
            <a:ext cx="1282755" cy="12827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852769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strVal val="#ppt_h"/>
                                          </p:val>
                                        </p:tav>
                                        <p:tav tm="100000">
                                          <p:val>
                                            <p:strVal val="#ppt_h"/>
                                          </p:val>
                                        </p:tav>
                                      </p:tavLst>
                                    </p:anim>
                                  </p:childTnLst>
                                </p:cTn>
                              </p:par>
                            </p:childTnLst>
                          </p:cTn>
                        </p:par>
                        <p:par>
                          <p:cTn id="9" fill="hold">
                            <p:stCondLst>
                              <p:cond delay="500"/>
                            </p:stCondLst>
                            <p:childTnLst>
                              <p:par>
                                <p:cTn id="10" presetID="43" presetClass="entr" presetSubtype="0" fill="hold" nodeType="after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100"/>
                                        <p:tgtEl>
                                          <p:spTgt spid="17"/>
                                        </p:tgtEl>
                                      </p:cBhvr>
                                    </p:animEffect>
                                    <p:anim calcmode="lin" valueType="num">
                                      <p:cBhvr>
                                        <p:cTn id="13" dur="400" fill="hold"/>
                                        <p:tgtEl>
                                          <p:spTgt spid="17"/>
                                        </p:tgtEl>
                                        <p:attrNameLst>
                                          <p:attrName>ppt_x</p:attrName>
                                        </p:attrNameLst>
                                      </p:cBhvr>
                                      <p:tavLst>
                                        <p:tav tm="0">
                                          <p:val>
                                            <p:strVal val="#ppt_x"/>
                                          </p:val>
                                        </p:tav>
                                        <p:tav tm="100000">
                                          <p:val>
                                            <p:strVal val="#ppt_x"/>
                                          </p:val>
                                        </p:tav>
                                      </p:tavLst>
                                    </p:anim>
                                    <p:anim calcmode="lin" valueType="num">
                                      <p:cBhvr>
                                        <p:cTn id="14" dur="400" fill="hold"/>
                                        <p:tgtEl>
                                          <p:spTgt spid="17"/>
                                        </p:tgtEl>
                                        <p:attrNameLst>
                                          <p:attrName>ppt_y</p:attrName>
                                        </p:attrNameLst>
                                      </p:cBhvr>
                                      <p:tavLst>
                                        <p:tav tm="0">
                                          <p:val>
                                            <p:strVal val="#ppt_y+0.31"/>
                                          </p:val>
                                        </p:tav>
                                        <p:tav tm="100000">
                                          <p:val>
                                            <p:strVal val="#ppt_y+0.31"/>
                                          </p:val>
                                        </p:tav>
                                      </p:tavLst>
                                    </p:anim>
                                    <p:anim calcmode="lin" valueType="num">
                                      <p:cBhvr>
                                        <p:cTn id="15" dur="600" decel="50000" fill="hold">
                                          <p:stCondLst>
                                            <p:cond delay="400"/>
                                          </p:stCondLst>
                                        </p:cTn>
                                        <p:tgtEl>
                                          <p:spTgt spid="17"/>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6" dur="600" decel="50000" fill="hold">
                                          <p:stCondLst>
                                            <p:cond delay="400"/>
                                          </p:stCondLst>
                                        </p:cTn>
                                        <p:tgtEl>
                                          <p:spTgt spid="17"/>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smtClean="0">
                <a:solidFill>
                  <a:schemeClr val="accent2">
                    <a:lumMod val="75000"/>
                  </a:schemeClr>
                </a:solidFill>
                <a:latin typeface="Arial" pitchFamily="34" charset="0"/>
                <a:cs typeface="Arial" pitchFamily="34" charset="0"/>
              </a:rPr>
              <a:t>2</a:t>
            </a:r>
            <a:r>
              <a:rPr lang="es-ES" b="1" dirty="0">
                <a:solidFill>
                  <a:schemeClr val="accent2">
                    <a:lumMod val="75000"/>
                  </a:schemeClr>
                </a:solidFill>
                <a:latin typeface="Arial" pitchFamily="34" charset="0"/>
                <a:cs typeface="Arial" pitchFamily="34" charset="0"/>
              </a:rPr>
              <a:t>. ÁTOMOS Y SISTEMA PERIÓDICO</a:t>
            </a: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13</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smtClean="0">
                <a:solidFill>
                  <a:schemeClr val="accent6">
                    <a:lumMod val="75000"/>
                  </a:schemeClr>
                </a:solidFill>
              </a:rPr>
              <a:t>2. Modelos atómicos</a:t>
            </a:r>
            <a:endParaRPr lang="es-ES" b="1" dirty="0">
              <a:solidFill>
                <a:schemeClr val="accent6">
                  <a:lumMod val="75000"/>
                </a:schemeClr>
              </a:solidFill>
            </a:endParaRPr>
          </a:p>
        </p:txBody>
      </p:sp>
      <p:sp>
        <p:nvSpPr>
          <p:cNvPr id="8" name="CuadroTexto 7"/>
          <p:cNvSpPr txBox="1"/>
          <p:nvPr/>
        </p:nvSpPr>
        <p:spPr>
          <a:xfrm>
            <a:off x="371475" y="857250"/>
            <a:ext cx="4352474" cy="369332"/>
          </a:xfrm>
          <a:prstGeom prst="rect">
            <a:avLst/>
          </a:prstGeom>
          <a:noFill/>
        </p:spPr>
        <p:txBody>
          <a:bodyPr wrap="none" rtlCol="0">
            <a:spAutoFit/>
          </a:bodyPr>
          <a:lstStyle/>
          <a:p>
            <a:r>
              <a:rPr lang="es-ES" b="1" dirty="0" smtClean="0">
                <a:solidFill>
                  <a:srgbClr val="00B050"/>
                </a:solidFill>
              </a:rPr>
              <a:t>2.4. El modelo atómico de Bohr (1913)</a:t>
            </a:r>
            <a:endParaRPr lang="es-ES" b="1" dirty="0">
              <a:solidFill>
                <a:srgbClr val="00B050"/>
              </a:solidFill>
            </a:endParaRPr>
          </a:p>
        </p:txBody>
      </p:sp>
      <p:pic>
        <p:nvPicPr>
          <p:cNvPr id="2050" name="Picture 2" descr="http://2.bp.blogspot.com/-ROtKX-rS7go/VY5axszfuII/AAAAAAAAW9I/FRMI0J6ussE/s1600/Modelo%2BBohr.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92434" y="1928813"/>
            <a:ext cx="2708639" cy="3076575"/>
          </a:xfrm>
          <a:prstGeom prst="rect">
            <a:avLst/>
          </a:prstGeom>
          <a:noFill/>
          <a:extLst>
            <a:ext uri="{909E8E84-426E-40DD-AFC4-6F175D3DCCD1}">
              <a14:hiddenFill xmlns:a14="http://schemas.microsoft.com/office/drawing/2010/main">
                <a:solidFill>
                  <a:srgbClr val="FFFFFF"/>
                </a:solidFill>
              </a14:hiddenFill>
            </a:ext>
          </a:extLst>
        </p:spPr>
      </p:pic>
      <p:sp>
        <p:nvSpPr>
          <p:cNvPr id="4" name="CuadroTexto 3"/>
          <p:cNvSpPr txBox="1"/>
          <p:nvPr/>
        </p:nvSpPr>
        <p:spPr>
          <a:xfrm>
            <a:off x="371475" y="1416707"/>
            <a:ext cx="4900612" cy="1200329"/>
          </a:xfrm>
          <a:prstGeom prst="rect">
            <a:avLst/>
          </a:prstGeom>
          <a:noFill/>
        </p:spPr>
        <p:txBody>
          <a:bodyPr wrap="square" rtlCol="0">
            <a:spAutoFit/>
          </a:bodyPr>
          <a:lstStyle/>
          <a:p>
            <a:pPr algn="just"/>
            <a:r>
              <a:rPr lang="es-ES" dirty="0" smtClean="0"/>
              <a:t>El átomo está formado por un núcleo, donde están los protones y neutrones, y una corteza donde se encuentran los electrones (</a:t>
            </a:r>
            <a:r>
              <a:rPr lang="es-ES" b="1" dirty="0" smtClean="0"/>
              <a:t>modelo de capas</a:t>
            </a:r>
            <a:r>
              <a:rPr lang="es-ES" dirty="0" smtClean="0"/>
              <a:t>).</a:t>
            </a:r>
            <a:endParaRPr lang="es-ES" dirty="0"/>
          </a:p>
        </p:txBody>
      </p:sp>
      <p:sp>
        <p:nvSpPr>
          <p:cNvPr id="5" name="CuadroTexto 4"/>
          <p:cNvSpPr txBox="1"/>
          <p:nvPr/>
        </p:nvSpPr>
        <p:spPr>
          <a:xfrm>
            <a:off x="490312" y="2887350"/>
            <a:ext cx="4914900" cy="3139321"/>
          </a:xfrm>
          <a:prstGeom prst="rect">
            <a:avLst/>
          </a:prstGeom>
          <a:solidFill>
            <a:srgbClr val="FFFF99"/>
          </a:solidFill>
          <a:effectLst>
            <a:outerShdw blurRad="50800" dist="38100" dir="2700000" algn="tl" rotWithShape="0">
              <a:prstClr val="black">
                <a:alpha val="40000"/>
              </a:prstClr>
            </a:outerShdw>
          </a:effectLst>
        </p:spPr>
        <p:txBody>
          <a:bodyPr wrap="square" rtlCol="0">
            <a:spAutoFit/>
          </a:bodyPr>
          <a:lstStyle/>
          <a:p>
            <a:pPr algn="just"/>
            <a:r>
              <a:rPr lang="es-ES" b="1" dirty="0" smtClean="0"/>
              <a:t>POSTULADOS</a:t>
            </a:r>
          </a:p>
          <a:p>
            <a:pPr marL="342900" indent="-342900" algn="just">
              <a:buAutoNum type="arabicPeriod"/>
            </a:pPr>
            <a:r>
              <a:rPr lang="es-ES" dirty="0" smtClean="0"/>
              <a:t>Los </a:t>
            </a:r>
            <a:r>
              <a:rPr lang="es-ES" dirty="0"/>
              <a:t>electrones describen órbitas circulares en torno al núcleo del átomo sin irradiar energía</a:t>
            </a:r>
            <a:r>
              <a:rPr lang="es-ES" dirty="0" smtClean="0"/>
              <a:t>.</a:t>
            </a:r>
          </a:p>
          <a:p>
            <a:pPr marL="342900" indent="-342900" algn="just">
              <a:buAutoNum type="arabicPeriod"/>
            </a:pPr>
            <a:r>
              <a:rPr lang="es-ES" dirty="0" smtClean="0"/>
              <a:t>Los electrones solo se pueden mover en determinadas órbitas. En cada órbita el electrón tiene cierta energía que es menor cuanto más cerca  está del núcleo.</a:t>
            </a:r>
          </a:p>
          <a:p>
            <a:pPr marL="342900" indent="-342900" algn="just">
              <a:buAutoNum type="arabicPeriod"/>
            </a:pPr>
            <a:r>
              <a:rPr lang="es-ES" dirty="0" smtClean="0"/>
              <a:t>Cuando un electrón pasa de una órbita a otra, absorbe o emite la energía que observamos en los espectros atómicos.</a:t>
            </a:r>
            <a:endParaRPr lang="es-ES" dirty="0"/>
          </a:p>
        </p:txBody>
      </p:sp>
    </p:spTree>
    <p:extLst>
      <p:ext uri="{BB962C8B-B14F-4D97-AF65-F5344CB8AC3E}">
        <p14:creationId xmlns:p14="http://schemas.microsoft.com/office/powerpoint/2010/main" val="64395117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smtClean="0">
                <a:solidFill>
                  <a:schemeClr val="accent2">
                    <a:lumMod val="75000"/>
                  </a:schemeClr>
                </a:solidFill>
                <a:latin typeface="Arial" pitchFamily="34" charset="0"/>
                <a:cs typeface="Arial" pitchFamily="34" charset="0"/>
              </a:rPr>
              <a:t>2</a:t>
            </a:r>
            <a:r>
              <a:rPr lang="es-ES" b="1" dirty="0">
                <a:solidFill>
                  <a:schemeClr val="accent2">
                    <a:lumMod val="75000"/>
                  </a:schemeClr>
                </a:solidFill>
                <a:latin typeface="Arial" pitchFamily="34" charset="0"/>
                <a:cs typeface="Arial" pitchFamily="34" charset="0"/>
              </a:rPr>
              <a:t>. ÁTOMOS Y SISTEMA PERIÓDICO</a:t>
            </a: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14</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smtClean="0">
                <a:solidFill>
                  <a:schemeClr val="accent6">
                    <a:lumMod val="75000"/>
                  </a:schemeClr>
                </a:solidFill>
              </a:rPr>
              <a:t>2. Modelos atómicos</a:t>
            </a:r>
            <a:endParaRPr lang="es-ES" b="1" dirty="0">
              <a:solidFill>
                <a:schemeClr val="accent6">
                  <a:lumMod val="75000"/>
                </a:schemeClr>
              </a:solidFill>
            </a:endParaRPr>
          </a:p>
        </p:txBody>
      </p:sp>
      <p:sp>
        <p:nvSpPr>
          <p:cNvPr id="8" name="CuadroTexto 7"/>
          <p:cNvSpPr txBox="1"/>
          <p:nvPr/>
        </p:nvSpPr>
        <p:spPr>
          <a:xfrm>
            <a:off x="371475" y="857250"/>
            <a:ext cx="4352474" cy="369332"/>
          </a:xfrm>
          <a:prstGeom prst="rect">
            <a:avLst/>
          </a:prstGeom>
          <a:noFill/>
        </p:spPr>
        <p:txBody>
          <a:bodyPr wrap="none" rtlCol="0">
            <a:spAutoFit/>
          </a:bodyPr>
          <a:lstStyle/>
          <a:p>
            <a:r>
              <a:rPr lang="es-ES" b="1" dirty="0" smtClean="0">
                <a:solidFill>
                  <a:srgbClr val="00B050"/>
                </a:solidFill>
              </a:rPr>
              <a:t>2.4. El modelo atómico de Bohr (1913)</a:t>
            </a:r>
            <a:endParaRPr lang="es-ES" b="1" dirty="0">
              <a:solidFill>
                <a:srgbClr val="00B050"/>
              </a:solidFill>
            </a:endParaRPr>
          </a:p>
        </p:txBody>
      </p:sp>
      <p:pic>
        <p:nvPicPr>
          <p:cNvPr id="2050" name="Picture 2" descr="http://2.bp.blogspot.com/-ROtKX-rS7go/VY5axszfuII/AAAAAAAAW9I/FRMI0J6ussE/s1600/Modelo%2BBohr.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49460" y="1857376"/>
            <a:ext cx="2708639" cy="3076575"/>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http://iesdmjac.educa.aragon.es/departamentos/fq/asignaturas/quimica2bac/materialdeaula/QUI2BAC%20Tema%207%20Estructura%20atomica%20y%20sistema%20periodico/desdoblamientos2.jpg"/>
          <p:cNvPicPr>
            <a:picLocks noChangeAspect="1" noChangeArrowheads="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t="35099" r="78630"/>
          <a:stretch/>
        </p:blipFill>
        <p:spPr bwMode="auto">
          <a:xfrm>
            <a:off x="1385887" y="1739873"/>
            <a:ext cx="2586038" cy="46423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8917654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smtClean="0">
                <a:solidFill>
                  <a:schemeClr val="accent2">
                    <a:lumMod val="75000"/>
                  </a:schemeClr>
                </a:solidFill>
                <a:latin typeface="Arial" pitchFamily="34" charset="0"/>
                <a:cs typeface="Arial" pitchFamily="34" charset="0"/>
              </a:rPr>
              <a:t>2</a:t>
            </a:r>
            <a:r>
              <a:rPr lang="es-ES" b="1" dirty="0">
                <a:solidFill>
                  <a:schemeClr val="accent2">
                    <a:lumMod val="75000"/>
                  </a:schemeClr>
                </a:solidFill>
                <a:latin typeface="Arial" pitchFamily="34" charset="0"/>
                <a:cs typeface="Arial" pitchFamily="34" charset="0"/>
              </a:rPr>
              <a:t>. ÁTOMOS Y SISTEMA PERIÓDICO</a:t>
            </a: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15</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smtClean="0">
                <a:solidFill>
                  <a:schemeClr val="accent6">
                    <a:lumMod val="75000"/>
                  </a:schemeClr>
                </a:solidFill>
              </a:rPr>
              <a:t>2. Modelos atómicos</a:t>
            </a:r>
            <a:endParaRPr lang="es-ES" b="1" dirty="0">
              <a:solidFill>
                <a:schemeClr val="accent6">
                  <a:lumMod val="75000"/>
                </a:schemeClr>
              </a:solidFill>
            </a:endParaRPr>
          </a:p>
        </p:txBody>
      </p:sp>
      <p:sp>
        <p:nvSpPr>
          <p:cNvPr id="8" name="CuadroTexto 7"/>
          <p:cNvSpPr txBox="1"/>
          <p:nvPr/>
        </p:nvSpPr>
        <p:spPr>
          <a:xfrm>
            <a:off x="371475" y="857250"/>
            <a:ext cx="2467342" cy="369332"/>
          </a:xfrm>
          <a:prstGeom prst="rect">
            <a:avLst/>
          </a:prstGeom>
          <a:noFill/>
        </p:spPr>
        <p:txBody>
          <a:bodyPr wrap="none" rtlCol="0">
            <a:spAutoFit/>
          </a:bodyPr>
          <a:lstStyle/>
          <a:p>
            <a:r>
              <a:rPr lang="es-ES" b="1" dirty="0" smtClean="0">
                <a:solidFill>
                  <a:srgbClr val="00B050"/>
                </a:solidFill>
              </a:rPr>
              <a:t>2.5. El modelo actual</a:t>
            </a:r>
            <a:endParaRPr lang="es-ES" b="1" dirty="0">
              <a:solidFill>
                <a:srgbClr val="00B050"/>
              </a:solidFill>
            </a:endParaRPr>
          </a:p>
        </p:txBody>
      </p:sp>
      <p:pic>
        <p:nvPicPr>
          <p:cNvPr id="4098" name="Picture 2" descr="http://iesdmjac.educa.aragon.es/departamentos/fq/asignaturas/quimica2bac/materialdeaula/QUI2BAC%20Tema%207%20Estructura%20atomica%20y%20sistema%20periodico/desdoblamientos2.jpg"/>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55625" y="1953336"/>
            <a:ext cx="5602286" cy="4105453"/>
          </a:xfrm>
          <a:prstGeom prst="rect">
            <a:avLst/>
          </a:prstGeom>
          <a:noFill/>
          <a:extLst>
            <a:ext uri="{909E8E84-426E-40DD-AFC4-6F175D3DCCD1}">
              <a14:hiddenFill xmlns:a14="http://schemas.microsoft.com/office/drawing/2010/main">
                <a:solidFill>
                  <a:srgbClr val="FFFFFF"/>
                </a:solidFill>
              </a14:hiddenFill>
            </a:ext>
          </a:extLst>
        </p:spPr>
      </p:pic>
      <p:sp>
        <p:nvSpPr>
          <p:cNvPr id="7" name="CuadroTexto 6"/>
          <p:cNvSpPr txBox="1"/>
          <p:nvPr/>
        </p:nvSpPr>
        <p:spPr>
          <a:xfrm>
            <a:off x="371475" y="1405293"/>
            <a:ext cx="8072437" cy="646331"/>
          </a:xfrm>
          <a:prstGeom prst="rect">
            <a:avLst/>
          </a:prstGeom>
          <a:noFill/>
        </p:spPr>
        <p:txBody>
          <a:bodyPr wrap="square" rtlCol="0">
            <a:spAutoFit/>
          </a:bodyPr>
          <a:lstStyle/>
          <a:p>
            <a:pPr algn="just"/>
            <a:r>
              <a:rPr lang="es-ES" dirty="0" smtClean="0"/>
              <a:t>Al estudiar el espectro de muchos átomos diferentes, se encontró que había muchas más rayas de las que se podían explicar con el modelo de Bohr.</a:t>
            </a:r>
            <a:endParaRPr lang="es-ES" dirty="0"/>
          </a:p>
        </p:txBody>
      </p:sp>
      <p:sp>
        <p:nvSpPr>
          <p:cNvPr id="9" name="CuadroTexto 8"/>
          <p:cNvSpPr txBox="1"/>
          <p:nvPr/>
        </p:nvSpPr>
        <p:spPr>
          <a:xfrm>
            <a:off x="6157911" y="2466882"/>
            <a:ext cx="2428875" cy="2862322"/>
          </a:xfrm>
          <a:prstGeom prst="rect">
            <a:avLst/>
          </a:prstGeom>
          <a:noFill/>
        </p:spPr>
        <p:txBody>
          <a:bodyPr wrap="square" rtlCol="0">
            <a:spAutoFit/>
          </a:bodyPr>
          <a:lstStyle/>
          <a:p>
            <a:pPr algn="just"/>
            <a:r>
              <a:rPr lang="es-ES" b="1" dirty="0" smtClean="0"/>
              <a:t>Erwin Schrödinger </a:t>
            </a:r>
            <a:r>
              <a:rPr lang="es-ES" dirty="0" smtClean="0"/>
              <a:t>dedujo que en cada capa o nivel de energía había varios subniveles, determino cuántos subniveles había y como estaban distribuidos los electrones en cada uno de ellos.</a:t>
            </a:r>
            <a:endParaRPr lang="es-ES" dirty="0"/>
          </a:p>
        </p:txBody>
      </p:sp>
    </p:spTree>
    <p:extLst>
      <p:ext uri="{BB962C8B-B14F-4D97-AF65-F5344CB8AC3E}">
        <p14:creationId xmlns:p14="http://schemas.microsoft.com/office/powerpoint/2010/main" val="318494001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smtClean="0">
                <a:solidFill>
                  <a:schemeClr val="accent2">
                    <a:lumMod val="75000"/>
                  </a:schemeClr>
                </a:solidFill>
                <a:latin typeface="Arial" pitchFamily="34" charset="0"/>
                <a:cs typeface="Arial" pitchFamily="34" charset="0"/>
              </a:rPr>
              <a:t>2</a:t>
            </a:r>
            <a:r>
              <a:rPr lang="es-ES" b="1" dirty="0">
                <a:solidFill>
                  <a:schemeClr val="accent2">
                    <a:lumMod val="75000"/>
                  </a:schemeClr>
                </a:solidFill>
                <a:latin typeface="Arial" pitchFamily="34" charset="0"/>
                <a:cs typeface="Arial" pitchFamily="34" charset="0"/>
              </a:rPr>
              <a:t>. ÁTOMOS Y SISTEMA PERIÓDICO</a:t>
            </a: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16</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smtClean="0">
                <a:solidFill>
                  <a:schemeClr val="accent6">
                    <a:lumMod val="75000"/>
                  </a:schemeClr>
                </a:solidFill>
              </a:rPr>
              <a:t>2. Modelos atómicos</a:t>
            </a:r>
            <a:endParaRPr lang="es-ES" b="1" dirty="0">
              <a:solidFill>
                <a:schemeClr val="accent6">
                  <a:lumMod val="75000"/>
                </a:schemeClr>
              </a:solidFill>
            </a:endParaRPr>
          </a:p>
        </p:txBody>
      </p:sp>
      <p:sp>
        <p:nvSpPr>
          <p:cNvPr id="8" name="CuadroTexto 7"/>
          <p:cNvSpPr txBox="1"/>
          <p:nvPr/>
        </p:nvSpPr>
        <p:spPr>
          <a:xfrm>
            <a:off x="371475" y="857250"/>
            <a:ext cx="2467342" cy="369332"/>
          </a:xfrm>
          <a:prstGeom prst="rect">
            <a:avLst/>
          </a:prstGeom>
          <a:noFill/>
        </p:spPr>
        <p:txBody>
          <a:bodyPr wrap="none" rtlCol="0">
            <a:spAutoFit/>
          </a:bodyPr>
          <a:lstStyle/>
          <a:p>
            <a:r>
              <a:rPr lang="es-ES" b="1" dirty="0" smtClean="0">
                <a:solidFill>
                  <a:srgbClr val="00B050"/>
                </a:solidFill>
              </a:rPr>
              <a:t>2.5. El modelo actual</a:t>
            </a:r>
            <a:endParaRPr lang="es-ES" b="1" dirty="0">
              <a:solidFill>
                <a:srgbClr val="00B050"/>
              </a:solidFill>
            </a:endParaRPr>
          </a:p>
        </p:txBody>
      </p:sp>
      <p:sp>
        <p:nvSpPr>
          <p:cNvPr id="9" name="CuadroTexto 8"/>
          <p:cNvSpPr txBox="1"/>
          <p:nvPr/>
        </p:nvSpPr>
        <p:spPr>
          <a:xfrm>
            <a:off x="371475" y="1370541"/>
            <a:ext cx="3086100" cy="369332"/>
          </a:xfrm>
          <a:prstGeom prst="rect">
            <a:avLst/>
          </a:prstGeom>
          <a:noFill/>
        </p:spPr>
        <p:txBody>
          <a:bodyPr wrap="square" rtlCol="0">
            <a:spAutoFit/>
          </a:bodyPr>
          <a:lstStyle/>
          <a:p>
            <a:r>
              <a:rPr lang="es-ES" b="1" dirty="0" smtClean="0">
                <a:solidFill>
                  <a:schemeClr val="accent3">
                    <a:lumMod val="75000"/>
                  </a:schemeClr>
                </a:solidFill>
              </a:rPr>
              <a:t>Los orbitales atómicos</a:t>
            </a:r>
            <a:endParaRPr lang="es-ES" b="1" dirty="0">
              <a:solidFill>
                <a:schemeClr val="accent3">
                  <a:lumMod val="75000"/>
                </a:schemeClr>
              </a:solidFill>
            </a:endParaRPr>
          </a:p>
        </p:txBody>
      </p:sp>
      <p:sp>
        <p:nvSpPr>
          <p:cNvPr id="4" name="CuadroTexto 3"/>
          <p:cNvSpPr txBox="1"/>
          <p:nvPr/>
        </p:nvSpPr>
        <p:spPr>
          <a:xfrm>
            <a:off x="471488" y="1883832"/>
            <a:ext cx="8072437" cy="646331"/>
          </a:xfrm>
          <a:prstGeom prst="rect">
            <a:avLst/>
          </a:prstGeom>
          <a:solidFill>
            <a:srgbClr val="FFFF99"/>
          </a:solidFill>
          <a:effectLst>
            <a:outerShdw blurRad="50800" dist="38100" dir="2700000" algn="tl" rotWithShape="0">
              <a:prstClr val="black">
                <a:alpha val="40000"/>
              </a:prstClr>
            </a:outerShdw>
          </a:effectLst>
        </p:spPr>
        <p:txBody>
          <a:bodyPr wrap="square" rtlCol="0">
            <a:spAutoFit/>
          </a:bodyPr>
          <a:lstStyle/>
          <a:p>
            <a:pPr algn="just"/>
            <a:r>
              <a:rPr lang="es-ES" dirty="0" smtClean="0"/>
              <a:t>Se llama </a:t>
            </a:r>
            <a:r>
              <a:rPr lang="es-ES" b="1" dirty="0" smtClean="0"/>
              <a:t>orbital</a:t>
            </a:r>
            <a:r>
              <a:rPr lang="es-ES" dirty="0" smtClean="0"/>
              <a:t> a la región del espacio en la que existe una probabilidad elevada de encontrar al electrón</a:t>
            </a:r>
            <a:endParaRPr lang="es-ES" dirty="0"/>
          </a:p>
        </p:txBody>
      </p:sp>
      <p:pic>
        <p:nvPicPr>
          <p:cNvPr id="5124" name="Picture 4" descr="http://www.ehu.eus/zorrilla/juanma/HTMLorbitales/img002.jpg"/>
          <p:cNvPicPr>
            <a:picLocks noChangeAspect="1" noChangeArrowheads="1"/>
          </p:cNvPicPr>
          <p:nvPr/>
        </p:nvPicPr>
        <p:blipFill rotWithShape="1">
          <a:blip r:embed="rId3">
            <a:extLst>
              <a:ext uri="{28A0092B-C50C-407E-A947-70E740481C1C}">
                <a14:useLocalDpi xmlns:a14="http://schemas.microsoft.com/office/drawing/2010/main" val="0"/>
              </a:ext>
            </a:extLst>
          </a:blip>
          <a:srcRect r="4237" b="8346"/>
          <a:stretch/>
        </p:blipFill>
        <p:spPr bwMode="auto">
          <a:xfrm>
            <a:off x="371475" y="2945166"/>
            <a:ext cx="4552951" cy="2902604"/>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http://www.dlt.ncssm.edu/tiger/diagrams/complexions/d-orbitals_5-up.jpg"/>
          <p:cNvPicPr>
            <a:picLocks noChangeAspect="1" noChangeArrowheads="1"/>
          </p:cNvPicPr>
          <p:nvPr/>
        </p:nvPicPr>
        <p:blipFill rotWithShape="1">
          <a:blip r:embed="rId4">
            <a:extLst>
              <a:ext uri="{28A0092B-C50C-407E-A947-70E740481C1C}">
                <a14:useLocalDpi xmlns:a14="http://schemas.microsoft.com/office/drawing/2010/main" val="0"/>
              </a:ext>
            </a:extLst>
          </a:blip>
          <a:srcRect b="4084"/>
          <a:stretch/>
        </p:blipFill>
        <p:spPr bwMode="auto">
          <a:xfrm>
            <a:off x="4924426" y="2934859"/>
            <a:ext cx="3938456" cy="2833199"/>
          </a:xfrm>
          <a:prstGeom prst="rect">
            <a:avLst/>
          </a:prstGeom>
          <a:noFill/>
          <a:extLst>
            <a:ext uri="{909E8E84-426E-40DD-AFC4-6F175D3DCCD1}">
              <a14:hiddenFill xmlns:a14="http://schemas.microsoft.com/office/drawing/2010/main">
                <a:solidFill>
                  <a:srgbClr val="FFFFFF"/>
                </a:solidFill>
              </a14:hiddenFill>
            </a:ext>
          </a:extLst>
        </p:spPr>
      </p:pic>
      <p:sp>
        <p:nvSpPr>
          <p:cNvPr id="5" name="CuadroTexto 4"/>
          <p:cNvSpPr txBox="1"/>
          <p:nvPr/>
        </p:nvSpPr>
        <p:spPr>
          <a:xfrm>
            <a:off x="6410692" y="2934859"/>
            <a:ext cx="1390124" cy="369332"/>
          </a:xfrm>
          <a:prstGeom prst="rect">
            <a:avLst/>
          </a:prstGeom>
          <a:noFill/>
        </p:spPr>
        <p:txBody>
          <a:bodyPr wrap="none" rtlCol="0">
            <a:spAutoFit/>
          </a:bodyPr>
          <a:lstStyle/>
          <a:p>
            <a:r>
              <a:rPr lang="es-ES" b="1" dirty="0" smtClean="0">
                <a:solidFill>
                  <a:srgbClr val="0070C0"/>
                </a:solidFill>
              </a:rPr>
              <a:t>Orbitales </a:t>
            </a:r>
            <a:r>
              <a:rPr lang="es-ES" b="1" dirty="0" smtClean="0">
                <a:solidFill>
                  <a:srgbClr val="FF0000"/>
                </a:solidFill>
              </a:rPr>
              <a:t>d</a:t>
            </a:r>
            <a:endParaRPr lang="es-ES" b="1" dirty="0">
              <a:solidFill>
                <a:srgbClr val="FF0000"/>
              </a:solidFill>
            </a:endParaRPr>
          </a:p>
        </p:txBody>
      </p:sp>
    </p:spTree>
    <p:extLst>
      <p:ext uri="{BB962C8B-B14F-4D97-AF65-F5344CB8AC3E}">
        <p14:creationId xmlns:p14="http://schemas.microsoft.com/office/powerpoint/2010/main" val="340203103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smtClean="0">
                <a:solidFill>
                  <a:schemeClr val="accent2">
                    <a:lumMod val="75000"/>
                  </a:schemeClr>
                </a:solidFill>
                <a:latin typeface="Arial" pitchFamily="34" charset="0"/>
                <a:cs typeface="Arial" pitchFamily="34" charset="0"/>
              </a:rPr>
              <a:t>2</a:t>
            </a:r>
            <a:r>
              <a:rPr lang="es-ES" b="1" dirty="0">
                <a:solidFill>
                  <a:schemeClr val="accent2">
                    <a:lumMod val="75000"/>
                  </a:schemeClr>
                </a:solidFill>
                <a:latin typeface="Arial" pitchFamily="34" charset="0"/>
                <a:cs typeface="Arial" pitchFamily="34" charset="0"/>
              </a:rPr>
              <a:t>. ÁTOMOS Y SISTEMA PERIÓDICO</a:t>
            </a: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17</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smtClean="0">
                <a:solidFill>
                  <a:schemeClr val="accent6">
                    <a:lumMod val="75000"/>
                  </a:schemeClr>
                </a:solidFill>
              </a:rPr>
              <a:t>2. Modelos atómicos</a:t>
            </a:r>
            <a:endParaRPr lang="es-ES" b="1" dirty="0">
              <a:solidFill>
                <a:schemeClr val="accent6">
                  <a:lumMod val="75000"/>
                </a:schemeClr>
              </a:solidFill>
            </a:endParaRPr>
          </a:p>
        </p:txBody>
      </p:sp>
      <p:sp>
        <p:nvSpPr>
          <p:cNvPr id="8" name="CuadroTexto 7"/>
          <p:cNvSpPr txBox="1"/>
          <p:nvPr/>
        </p:nvSpPr>
        <p:spPr>
          <a:xfrm>
            <a:off x="371475" y="857250"/>
            <a:ext cx="2467342" cy="369332"/>
          </a:xfrm>
          <a:prstGeom prst="rect">
            <a:avLst/>
          </a:prstGeom>
          <a:noFill/>
        </p:spPr>
        <p:txBody>
          <a:bodyPr wrap="none" rtlCol="0">
            <a:spAutoFit/>
          </a:bodyPr>
          <a:lstStyle/>
          <a:p>
            <a:r>
              <a:rPr lang="es-ES" b="1" dirty="0" smtClean="0">
                <a:solidFill>
                  <a:srgbClr val="00B050"/>
                </a:solidFill>
              </a:rPr>
              <a:t>2.5. El modelo actual</a:t>
            </a:r>
            <a:endParaRPr lang="es-ES" b="1" dirty="0">
              <a:solidFill>
                <a:srgbClr val="00B050"/>
              </a:solidFill>
            </a:endParaRPr>
          </a:p>
        </p:txBody>
      </p:sp>
      <p:sp>
        <p:nvSpPr>
          <p:cNvPr id="9" name="CuadroTexto 8"/>
          <p:cNvSpPr txBox="1"/>
          <p:nvPr/>
        </p:nvSpPr>
        <p:spPr>
          <a:xfrm>
            <a:off x="371475" y="1316366"/>
            <a:ext cx="3600450" cy="369332"/>
          </a:xfrm>
          <a:prstGeom prst="rect">
            <a:avLst/>
          </a:prstGeom>
          <a:noFill/>
        </p:spPr>
        <p:txBody>
          <a:bodyPr wrap="square" rtlCol="0">
            <a:spAutoFit/>
          </a:bodyPr>
          <a:lstStyle/>
          <a:p>
            <a:r>
              <a:rPr lang="es-ES" b="1" dirty="0" smtClean="0">
                <a:solidFill>
                  <a:schemeClr val="accent3">
                    <a:lumMod val="75000"/>
                  </a:schemeClr>
                </a:solidFill>
              </a:rPr>
              <a:t>Localización de los orbitales</a:t>
            </a:r>
            <a:endParaRPr lang="es-ES" b="1" dirty="0">
              <a:solidFill>
                <a:schemeClr val="accent3">
                  <a:lumMod val="75000"/>
                </a:schemeClr>
              </a:solidFill>
            </a:endParaRPr>
          </a:p>
        </p:txBody>
      </p:sp>
      <p:graphicFrame>
        <p:nvGraphicFramePr>
          <p:cNvPr id="7" name="Tabla 6"/>
          <p:cNvGraphicFramePr>
            <a:graphicFrameLocks noGrp="1"/>
          </p:cNvGraphicFramePr>
          <p:nvPr>
            <p:extLst>
              <p:ext uri="{D42A27DB-BD31-4B8C-83A1-F6EECF244321}">
                <p14:modId xmlns:p14="http://schemas.microsoft.com/office/powerpoint/2010/main" val="3780333938"/>
              </p:ext>
            </p:extLst>
          </p:nvPr>
        </p:nvGraphicFramePr>
        <p:xfrm>
          <a:off x="514352" y="1818343"/>
          <a:ext cx="7929564" cy="4079240"/>
        </p:xfrm>
        <a:graphic>
          <a:graphicData uri="http://schemas.openxmlformats.org/drawingml/2006/table">
            <a:tbl>
              <a:tblPr firstRow="1" bandRow="1">
                <a:tableStyleId>{93296810-A885-4BE3-A3E7-6D5BEEA58F35}</a:tableStyleId>
              </a:tblPr>
              <a:tblGrid>
                <a:gridCol w="914398"/>
                <a:gridCol w="1585913"/>
                <a:gridCol w="2843214"/>
                <a:gridCol w="2586039"/>
              </a:tblGrid>
              <a:tr h="370840">
                <a:tc>
                  <a:txBody>
                    <a:bodyPr/>
                    <a:lstStyle/>
                    <a:p>
                      <a:pPr algn="ctr"/>
                      <a:r>
                        <a:rPr lang="es-ES" sz="1600" dirty="0" smtClean="0"/>
                        <a:t>Nivel</a:t>
                      </a:r>
                      <a:endParaRPr lang="es-ES" sz="1600" dirty="0"/>
                    </a:p>
                  </a:txBody>
                  <a:tcPr/>
                </a:tc>
                <a:tc>
                  <a:txBody>
                    <a:bodyPr/>
                    <a:lstStyle/>
                    <a:p>
                      <a:pPr algn="ctr"/>
                      <a:r>
                        <a:rPr lang="es-ES" sz="1600" dirty="0" smtClean="0"/>
                        <a:t>Subnivel</a:t>
                      </a:r>
                      <a:endParaRPr lang="es-ES" sz="1600" dirty="0"/>
                    </a:p>
                  </a:txBody>
                  <a:tcPr/>
                </a:tc>
                <a:tc>
                  <a:txBody>
                    <a:bodyPr/>
                    <a:lstStyle/>
                    <a:p>
                      <a:pPr algn="ctr"/>
                      <a:r>
                        <a:rPr lang="es-ES" sz="1600" dirty="0" smtClean="0"/>
                        <a:t>Nº electrones por subnivel</a:t>
                      </a:r>
                      <a:endParaRPr lang="es-ES" sz="1600" dirty="0"/>
                    </a:p>
                  </a:txBody>
                  <a:tcPr/>
                </a:tc>
                <a:tc>
                  <a:txBody>
                    <a:bodyPr/>
                    <a:lstStyle/>
                    <a:p>
                      <a:pPr algn="ctr"/>
                      <a:r>
                        <a:rPr lang="es-ES" sz="1600" dirty="0" smtClean="0"/>
                        <a:t>Nº electrones por nivel</a:t>
                      </a:r>
                      <a:endParaRPr lang="es-ES" sz="1600" dirty="0"/>
                    </a:p>
                  </a:txBody>
                  <a:tcPr/>
                </a:tc>
              </a:tr>
              <a:tr h="370840">
                <a:tc>
                  <a:txBody>
                    <a:bodyPr/>
                    <a:lstStyle/>
                    <a:p>
                      <a:pPr algn="ctr"/>
                      <a:r>
                        <a:rPr lang="es-ES" dirty="0" smtClean="0"/>
                        <a:t>1</a:t>
                      </a:r>
                      <a:endParaRPr lang="es-ES" dirty="0"/>
                    </a:p>
                  </a:txBody>
                  <a:tcPr>
                    <a:solidFill>
                      <a:schemeClr val="accent6">
                        <a:lumMod val="40000"/>
                        <a:lumOff val="60000"/>
                      </a:schemeClr>
                    </a:solidFill>
                  </a:tcPr>
                </a:tc>
                <a:tc>
                  <a:txBody>
                    <a:bodyPr/>
                    <a:lstStyle/>
                    <a:p>
                      <a:pPr algn="ctr"/>
                      <a:r>
                        <a:rPr lang="es-ES" dirty="0" smtClean="0"/>
                        <a:t>S</a:t>
                      </a:r>
                      <a:endParaRPr lang="es-ES" dirty="0"/>
                    </a:p>
                  </a:txBody>
                  <a:tcPr>
                    <a:solidFill>
                      <a:schemeClr val="accent6">
                        <a:lumMod val="40000"/>
                        <a:lumOff val="60000"/>
                      </a:schemeClr>
                    </a:solidFill>
                  </a:tcPr>
                </a:tc>
                <a:tc>
                  <a:txBody>
                    <a:bodyPr/>
                    <a:lstStyle/>
                    <a:p>
                      <a:pPr algn="ctr"/>
                      <a:r>
                        <a:rPr lang="es-ES" dirty="0" smtClean="0"/>
                        <a:t>2</a:t>
                      </a:r>
                      <a:endParaRPr lang="es-ES" dirty="0"/>
                    </a:p>
                  </a:txBody>
                  <a:tcPr>
                    <a:solidFill>
                      <a:schemeClr val="accent6">
                        <a:lumMod val="40000"/>
                        <a:lumOff val="60000"/>
                      </a:schemeClr>
                    </a:solidFill>
                  </a:tcPr>
                </a:tc>
                <a:tc>
                  <a:txBody>
                    <a:bodyPr/>
                    <a:lstStyle/>
                    <a:p>
                      <a:pPr algn="ctr"/>
                      <a:r>
                        <a:rPr lang="es-ES" dirty="0" smtClean="0"/>
                        <a:t>2</a:t>
                      </a:r>
                      <a:endParaRPr lang="es-ES" dirty="0"/>
                    </a:p>
                  </a:txBody>
                  <a:tcPr>
                    <a:solidFill>
                      <a:schemeClr val="accent6">
                        <a:lumMod val="40000"/>
                        <a:lumOff val="60000"/>
                      </a:schemeClr>
                    </a:solidFill>
                  </a:tcPr>
                </a:tc>
              </a:tr>
              <a:tr h="370840">
                <a:tc rowSpan="2">
                  <a:txBody>
                    <a:bodyPr/>
                    <a:lstStyle/>
                    <a:p>
                      <a:pPr algn="ctr"/>
                      <a:r>
                        <a:rPr lang="es-ES" dirty="0" smtClean="0"/>
                        <a:t>2</a:t>
                      </a:r>
                      <a:endParaRPr lang="es-ES" dirty="0"/>
                    </a:p>
                  </a:txBody>
                  <a:tcPr anchor="ctr" anchorCtr="1">
                    <a:solidFill>
                      <a:schemeClr val="accent6">
                        <a:lumMod val="20000"/>
                        <a:lumOff val="80000"/>
                      </a:schemeClr>
                    </a:solidFill>
                  </a:tcPr>
                </a:tc>
                <a:tc>
                  <a:txBody>
                    <a:bodyPr/>
                    <a:lstStyle/>
                    <a:p>
                      <a:pPr algn="ctr"/>
                      <a:r>
                        <a:rPr lang="es-ES" dirty="0" smtClean="0"/>
                        <a:t>S</a:t>
                      </a:r>
                      <a:endParaRPr lang="es-ES" dirty="0"/>
                    </a:p>
                  </a:txBody>
                  <a:tcPr>
                    <a:solidFill>
                      <a:schemeClr val="accent6">
                        <a:lumMod val="20000"/>
                        <a:lumOff val="80000"/>
                      </a:schemeClr>
                    </a:solidFill>
                  </a:tcPr>
                </a:tc>
                <a:tc>
                  <a:txBody>
                    <a:bodyPr/>
                    <a:lstStyle/>
                    <a:p>
                      <a:pPr algn="ctr"/>
                      <a:r>
                        <a:rPr lang="es-ES" dirty="0" smtClean="0"/>
                        <a:t>2</a:t>
                      </a:r>
                      <a:endParaRPr lang="es-ES" dirty="0"/>
                    </a:p>
                  </a:txBody>
                  <a:tcPr>
                    <a:solidFill>
                      <a:schemeClr val="accent6">
                        <a:lumMod val="20000"/>
                        <a:lumOff val="80000"/>
                      </a:schemeClr>
                    </a:solidFill>
                  </a:tcPr>
                </a:tc>
                <a:tc rowSpan="2">
                  <a:txBody>
                    <a:bodyPr/>
                    <a:lstStyle/>
                    <a:p>
                      <a:pPr algn="ctr"/>
                      <a:r>
                        <a:rPr lang="es-ES" dirty="0" smtClean="0"/>
                        <a:t>8</a:t>
                      </a:r>
                      <a:endParaRPr lang="es-ES" dirty="0"/>
                    </a:p>
                  </a:txBody>
                  <a:tcPr anchor="ctr" anchorCtr="1">
                    <a:solidFill>
                      <a:schemeClr val="accent6">
                        <a:lumMod val="20000"/>
                        <a:lumOff val="80000"/>
                      </a:schemeClr>
                    </a:solidFill>
                  </a:tcPr>
                </a:tc>
              </a:tr>
              <a:tr h="370840">
                <a:tc vMerge="1">
                  <a:txBody>
                    <a:bodyPr/>
                    <a:lstStyle/>
                    <a:p>
                      <a:pPr algn="ctr"/>
                      <a:endParaRPr lang="es-ES" dirty="0"/>
                    </a:p>
                  </a:txBody>
                  <a:tcPr/>
                </a:tc>
                <a:tc>
                  <a:txBody>
                    <a:bodyPr/>
                    <a:lstStyle/>
                    <a:p>
                      <a:pPr algn="ctr"/>
                      <a:r>
                        <a:rPr lang="es-ES" dirty="0" smtClean="0"/>
                        <a:t>P</a:t>
                      </a:r>
                      <a:endParaRPr lang="es-ES" dirty="0"/>
                    </a:p>
                  </a:txBody>
                  <a:tcPr>
                    <a:solidFill>
                      <a:schemeClr val="accent6">
                        <a:lumMod val="20000"/>
                        <a:lumOff val="80000"/>
                      </a:schemeClr>
                    </a:solidFill>
                  </a:tcPr>
                </a:tc>
                <a:tc>
                  <a:txBody>
                    <a:bodyPr/>
                    <a:lstStyle/>
                    <a:p>
                      <a:pPr algn="ctr"/>
                      <a:r>
                        <a:rPr lang="es-ES" dirty="0" smtClean="0"/>
                        <a:t>6</a:t>
                      </a:r>
                      <a:endParaRPr lang="es-ES" dirty="0"/>
                    </a:p>
                  </a:txBody>
                  <a:tcPr>
                    <a:solidFill>
                      <a:schemeClr val="accent6">
                        <a:lumMod val="20000"/>
                        <a:lumOff val="80000"/>
                      </a:schemeClr>
                    </a:solidFill>
                  </a:tcPr>
                </a:tc>
                <a:tc vMerge="1">
                  <a:txBody>
                    <a:bodyPr/>
                    <a:lstStyle/>
                    <a:p>
                      <a:pPr algn="ctr"/>
                      <a:endParaRPr lang="es-ES" dirty="0"/>
                    </a:p>
                  </a:txBody>
                  <a:tcPr/>
                </a:tc>
              </a:tr>
              <a:tr h="370840">
                <a:tc rowSpan="3">
                  <a:txBody>
                    <a:bodyPr/>
                    <a:lstStyle/>
                    <a:p>
                      <a:pPr algn="ctr"/>
                      <a:r>
                        <a:rPr lang="es-ES" dirty="0" smtClean="0"/>
                        <a:t>3</a:t>
                      </a:r>
                      <a:endParaRPr lang="es-ES" dirty="0"/>
                    </a:p>
                  </a:txBody>
                  <a:tcPr anchor="ctr" anchorCtr="1">
                    <a:solidFill>
                      <a:schemeClr val="accent6">
                        <a:lumMod val="40000"/>
                        <a:lumOff val="60000"/>
                      </a:schemeClr>
                    </a:solidFill>
                  </a:tcPr>
                </a:tc>
                <a:tc>
                  <a:txBody>
                    <a:bodyPr/>
                    <a:lstStyle/>
                    <a:p>
                      <a:pPr algn="ctr"/>
                      <a:r>
                        <a:rPr lang="es-ES" dirty="0" smtClean="0"/>
                        <a:t>S</a:t>
                      </a:r>
                      <a:endParaRPr lang="es-ES" dirty="0"/>
                    </a:p>
                  </a:txBody>
                  <a:tcPr>
                    <a:solidFill>
                      <a:schemeClr val="accent6">
                        <a:lumMod val="40000"/>
                        <a:lumOff val="60000"/>
                      </a:schemeClr>
                    </a:solidFill>
                  </a:tcPr>
                </a:tc>
                <a:tc>
                  <a:txBody>
                    <a:bodyPr/>
                    <a:lstStyle/>
                    <a:p>
                      <a:pPr algn="ctr"/>
                      <a:r>
                        <a:rPr lang="es-ES" dirty="0" smtClean="0"/>
                        <a:t>2</a:t>
                      </a:r>
                      <a:endParaRPr lang="es-ES" dirty="0"/>
                    </a:p>
                  </a:txBody>
                  <a:tcPr>
                    <a:solidFill>
                      <a:schemeClr val="accent6">
                        <a:lumMod val="40000"/>
                        <a:lumOff val="60000"/>
                      </a:schemeClr>
                    </a:solidFill>
                  </a:tcPr>
                </a:tc>
                <a:tc rowSpan="3">
                  <a:txBody>
                    <a:bodyPr/>
                    <a:lstStyle/>
                    <a:p>
                      <a:pPr algn="ctr"/>
                      <a:r>
                        <a:rPr lang="es-ES" dirty="0" smtClean="0"/>
                        <a:t>18</a:t>
                      </a:r>
                      <a:endParaRPr lang="es-ES" dirty="0"/>
                    </a:p>
                  </a:txBody>
                  <a:tcPr anchor="ctr" anchorCtr="1">
                    <a:solidFill>
                      <a:schemeClr val="accent6">
                        <a:lumMod val="40000"/>
                        <a:lumOff val="60000"/>
                      </a:schemeClr>
                    </a:solidFill>
                  </a:tcPr>
                </a:tc>
              </a:tr>
              <a:tr h="370840">
                <a:tc vMerge="1">
                  <a:txBody>
                    <a:bodyPr/>
                    <a:lstStyle/>
                    <a:p>
                      <a:pPr algn="ctr"/>
                      <a:endParaRPr lang="es-ES" dirty="0"/>
                    </a:p>
                  </a:txBody>
                  <a:tcPr/>
                </a:tc>
                <a:tc>
                  <a:txBody>
                    <a:bodyPr/>
                    <a:lstStyle/>
                    <a:p>
                      <a:pPr algn="ctr"/>
                      <a:r>
                        <a:rPr lang="es-ES" dirty="0" smtClean="0"/>
                        <a:t>P</a:t>
                      </a:r>
                      <a:endParaRPr lang="es-ES" dirty="0"/>
                    </a:p>
                  </a:txBody>
                  <a:tcPr>
                    <a:solidFill>
                      <a:schemeClr val="accent6">
                        <a:lumMod val="40000"/>
                        <a:lumOff val="60000"/>
                      </a:schemeClr>
                    </a:solidFill>
                  </a:tcPr>
                </a:tc>
                <a:tc>
                  <a:txBody>
                    <a:bodyPr/>
                    <a:lstStyle/>
                    <a:p>
                      <a:pPr algn="ctr"/>
                      <a:r>
                        <a:rPr lang="es-ES" dirty="0" smtClean="0"/>
                        <a:t>6</a:t>
                      </a:r>
                      <a:endParaRPr lang="es-ES" dirty="0"/>
                    </a:p>
                  </a:txBody>
                  <a:tcPr>
                    <a:solidFill>
                      <a:schemeClr val="accent6">
                        <a:lumMod val="40000"/>
                        <a:lumOff val="60000"/>
                      </a:schemeClr>
                    </a:solidFill>
                  </a:tcPr>
                </a:tc>
                <a:tc vMerge="1">
                  <a:txBody>
                    <a:bodyPr/>
                    <a:lstStyle/>
                    <a:p>
                      <a:pPr algn="ctr"/>
                      <a:endParaRPr lang="es-ES" dirty="0"/>
                    </a:p>
                  </a:txBody>
                  <a:tcPr/>
                </a:tc>
              </a:tr>
              <a:tr h="370840">
                <a:tc vMerge="1">
                  <a:txBody>
                    <a:bodyPr/>
                    <a:lstStyle/>
                    <a:p>
                      <a:pPr algn="ctr"/>
                      <a:endParaRPr lang="es-ES" dirty="0"/>
                    </a:p>
                  </a:txBody>
                  <a:tcPr/>
                </a:tc>
                <a:tc>
                  <a:txBody>
                    <a:bodyPr/>
                    <a:lstStyle/>
                    <a:p>
                      <a:pPr algn="ctr"/>
                      <a:r>
                        <a:rPr lang="es-ES" dirty="0" smtClean="0"/>
                        <a:t>D</a:t>
                      </a:r>
                      <a:endParaRPr lang="es-ES" dirty="0"/>
                    </a:p>
                  </a:txBody>
                  <a:tcPr>
                    <a:solidFill>
                      <a:schemeClr val="accent6">
                        <a:lumMod val="40000"/>
                        <a:lumOff val="60000"/>
                      </a:schemeClr>
                    </a:solidFill>
                  </a:tcPr>
                </a:tc>
                <a:tc>
                  <a:txBody>
                    <a:bodyPr/>
                    <a:lstStyle/>
                    <a:p>
                      <a:pPr algn="ctr"/>
                      <a:r>
                        <a:rPr lang="es-ES" dirty="0" smtClean="0"/>
                        <a:t>10</a:t>
                      </a:r>
                      <a:endParaRPr lang="es-ES" dirty="0"/>
                    </a:p>
                  </a:txBody>
                  <a:tcPr>
                    <a:solidFill>
                      <a:schemeClr val="accent6">
                        <a:lumMod val="40000"/>
                        <a:lumOff val="60000"/>
                      </a:schemeClr>
                    </a:solidFill>
                  </a:tcPr>
                </a:tc>
                <a:tc vMerge="1">
                  <a:txBody>
                    <a:bodyPr/>
                    <a:lstStyle/>
                    <a:p>
                      <a:pPr algn="ctr"/>
                      <a:endParaRPr lang="es-ES" dirty="0"/>
                    </a:p>
                  </a:txBody>
                  <a:tcPr/>
                </a:tc>
              </a:tr>
              <a:tr h="370840">
                <a:tc rowSpan="4">
                  <a:txBody>
                    <a:bodyPr/>
                    <a:lstStyle/>
                    <a:p>
                      <a:pPr algn="ctr"/>
                      <a:r>
                        <a:rPr lang="es-ES" dirty="0" smtClean="0"/>
                        <a:t>4</a:t>
                      </a:r>
                      <a:endParaRPr lang="es-ES" dirty="0"/>
                    </a:p>
                  </a:txBody>
                  <a:tcPr anchor="ctr" anchorCtr="1">
                    <a:solidFill>
                      <a:schemeClr val="accent6">
                        <a:lumMod val="20000"/>
                        <a:lumOff val="80000"/>
                      </a:schemeClr>
                    </a:solidFill>
                  </a:tcPr>
                </a:tc>
                <a:tc>
                  <a:txBody>
                    <a:bodyPr/>
                    <a:lstStyle/>
                    <a:p>
                      <a:pPr algn="ctr"/>
                      <a:r>
                        <a:rPr lang="es-ES" dirty="0" smtClean="0"/>
                        <a:t>S</a:t>
                      </a:r>
                      <a:endParaRPr lang="es-ES" dirty="0"/>
                    </a:p>
                  </a:txBody>
                  <a:tcPr>
                    <a:solidFill>
                      <a:schemeClr val="accent6">
                        <a:lumMod val="20000"/>
                        <a:lumOff val="80000"/>
                      </a:schemeClr>
                    </a:solidFill>
                  </a:tcPr>
                </a:tc>
                <a:tc>
                  <a:txBody>
                    <a:bodyPr/>
                    <a:lstStyle/>
                    <a:p>
                      <a:pPr algn="ctr"/>
                      <a:r>
                        <a:rPr lang="es-ES" dirty="0" smtClean="0"/>
                        <a:t>2</a:t>
                      </a:r>
                      <a:endParaRPr lang="es-ES" dirty="0"/>
                    </a:p>
                  </a:txBody>
                  <a:tcPr>
                    <a:solidFill>
                      <a:schemeClr val="accent6">
                        <a:lumMod val="20000"/>
                        <a:lumOff val="80000"/>
                      </a:schemeClr>
                    </a:solidFill>
                  </a:tcPr>
                </a:tc>
                <a:tc rowSpan="4">
                  <a:txBody>
                    <a:bodyPr/>
                    <a:lstStyle/>
                    <a:p>
                      <a:pPr algn="ctr"/>
                      <a:r>
                        <a:rPr lang="es-ES" dirty="0" smtClean="0"/>
                        <a:t>32</a:t>
                      </a:r>
                      <a:endParaRPr lang="es-ES" dirty="0"/>
                    </a:p>
                  </a:txBody>
                  <a:tcPr anchor="ctr" anchorCtr="1">
                    <a:solidFill>
                      <a:schemeClr val="accent6">
                        <a:lumMod val="20000"/>
                        <a:lumOff val="80000"/>
                      </a:schemeClr>
                    </a:solidFill>
                  </a:tcPr>
                </a:tc>
              </a:tr>
              <a:tr h="370840">
                <a:tc vMerge="1">
                  <a:txBody>
                    <a:bodyPr/>
                    <a:lstStyle/>
                    <a:p>
                      <a:pPr algn="ctr"/>
                      <a:endParaRPr lang="es-ES" dirty="0"/>
                    </a:p>
                  </a:txBody>
                  <a:tcPr/>
                </a:tc>
                <a:tc>
                  <a:txBody>
                    <a:bodyPr/>
                    <a:lstStyle/>
                    <a:p>
                      <a:pPr algn="ctr"/>
                      <a:r>
                        <a:rPr lang="es-ES" dirty="0" smtClean="0"/>
                        <a:t>P</a:t>
                      </a:r>
                      <a:endParaRPr lang="es-ES" dirty="0"/>
                    </a:p>
                  </a:txBody>
                  <a:tcPr>
                    <a:solidFill>
                      <a:schemeClr val="accent6">
                        <a:lumMod val="20000"/>
                        <a:lumOff val="80000"/>
                      </a:schemeClr>
                    </a:solidFill>
                  </a:tcPr>
                </a:tc>
                <a:tc>
                  <a:txBody>
                    <a:bodyPr/>
                    <a:lstStyle/>
                    <a:p>
                      <a:pPr algn="ctr"/>
                      <a:r>
                        <a:rPr lang="es-ES" dirty="0" smtClean="0"/>
                        <a:t>6</a:t>
                      </a:r>
                      <a:endParaRPr lang="es-ES" dirty="0"/>
                    </a:p>
                  </a:txBody>
                  <a:tcPr>
                    <a:solidFill>
                      <a:schemeClr val="accent6">
                        <a:lumMod val="20000"/>
                        <a:lumOff val="80000"/>
                      </a:schemeClr>
                    </a:solidFill>
                  </a:tcPr>
                </a:tc>
                <a:tc vMerge="1">
                  <a:txBody>
                    <a:bodyPr/>
                    <a:lstStyle/>
                    <a:p>
                      <a:pPr algn="ctr"/>
                      <a:endParaRPr lang="es-ES" dirty="0"/>
                    </a:p>
                  </a:txBody>
                  <a:tcPr/>
                </a:tc>
              </a:tr>
              <a:tr h="370840">
                <a:tc vMerge="1">
                  <a:txBody>
                    <a:bodyPr/>
                    <a:lstStyle/>
                    <a:p>
                      <a:pPr algn="ctr"/>
                      <a:endParaRPr lang="es-ES" dirty="0"/>
                    </a:p>
                  </a:txBody>
                  <a:tcPr/>
                </a:tc>
                <a:tc>
                  <a:txBody>
                    <a:bodyPr/>
                    <a:lstStyle/>
                    <a:p>
                      <a:pPr algn="ctr"/>
                      <a:r>
                        <a:rPr lang="es-ES" dirty="0" smtClean="0"/>
                        <a:t>D</a:t>
                      </a:r>
                      <a:endParaRPr lang="es-ES" dirty="0"/>
                    </a:p>
                  </a:txBody>
                  <a:tcPr>
                    <a:solidFill>
                      <a:schemeClr val="accent6">
                        <a:lumMod val="20000"/>
                        <a:lumOff val="80000"/>
                      </a:schemeClr>
                    </a:solidFill>
                  </a:tcPr>
                </a:tc>
                <a:tc>
                  <a:txBody>
                    <a:bodyPr/>
                    <a:lstStyle/>
                    <a:p>
                      <a:pPr algn="ctr"/>
                      <a:r>
                        <a:rPr lang="es-ES" dirty="0" smtClean="0"/>
                        <a:t>10</a:t>
                      </a:r>
                      <a:endParaRPr lang="es-ES" dirty="0"/>
                    </a:p>
                  </a:txBody>
                  <a:tcPr>
                    <a:solidFill>
                      <a:schemeClr val="accent6">
                        <a:lumMod val="20000"/>
                        <a:lumOff val="80000"/>
                      </a:schemeClr>
                    </a:solidFill>
                  </a:tcPr>
                </a:tc>
                <a:tc vMerge="1">
                  <a:txBody>
                    <a:bodyPr/>
                    <a:lstStyle/>
                    <a:p>
                      <a:pPr algn="ctr"/>
                      <a:endParaRPr lang="es-ES" dirty="0"/>
                    </a:p>
                  </a:txBody>
                  <a:tcPr/>
                </a:tc>
              </a:tr>
              <a:tr h="370840">
                <a:tc vMerge="1">
                  <a:txBody>
                    <a:bodyPr/>
                    <a:lstStyle/>
                    <a:p>
                      <a:pPr algn="ctr"/>
                      <a:endParaRPr lang="es-ES" dirty="0"/>
                    </a:p>
                  </a:txBody>
                  <a:tcPr/>
                </a:tc>
                <a:tc>
                  <a:txBody>
                    <a:bodyPr/>
                    <a:lstStyle/>
                    <a:p>
                      <a:pPr algn="ctr"/>
                      <a:r>
                        <a:rPr lang="es-ES" dirty="0" smtClean="0"/>
                        <a:t>F</a:t>
                      </a:r>
                      <a:endParaRPr lang="es-ES" dirty="0"/>
                    </a:p>
                  </a:txBody>
                  <a:tcPr>
                    <a:solidFill>
                      <a:schemeClr val="accent6">
                        <a:lumMod val="20000"/>
                        <a:lumOff val="80000"/>
                      </a:schemeClr>
                    </a:solidFill>
                  </a:tcPr>
                </a:tc>
                <a:tc>
                  <a:txBody>
                    <a:bodyPr/>
                    <a:lstStyle/>
                    <a:p>
                      <a:pPr algn="ctr"/>
                      <a:r>
                        <a:rPr lang="es-ES" dirty="0" smtClean="0"/>
                        <a:t>14</a:t>
                      </a:r>
                      <a:endParaRPr lang="es-ES" dirty="0"/>
                    </a:p>
                  </a:txBody>
                  <a:tcPr>
                    <a:solidFill>
                      <a:schemeClr val="accent6">
                        <a:lumMod val="20000"/>
                        <a:lumOff val="80000"/>
                      </a:schemeClr>
                    </a:solidFill>
                  </a:tcPr>
                </a:tc>
                <a:tc vMerge="1">
                  <a:txBody>
                    <a:bodyPr/>
                    <a:lstStyle/>
                    <a:p>
                      <a:pPr algn="ctr"/>
                      <a:endParaRPr lang="es-ES" dirty="0"/>
                    </a:p>
                  </a:txBody>
                  <a:tcPr/>
                </a:tc>
              </a:tr>
            </a:tbl>
          </a:graphicData>
        </a:graphic>
      </p:graphicFrame>
    </p:spTree>
    <p:extLst>
      <p:ext uri="{BB962C8B-B14F-4D97-AF65-F5344CB8AC3E}">
        <p14:creationId xmlns:p14="http://schemas.microsoft.com/office/powerpoint/2010/main" val="285387027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smtClean="0">
                <a:solidFill>
                  <a:schemeClr val="accent2">
                    <a:lumMod val="75000"/>
                  </a:schemeClr>
                </a:solidFill>
                <a:latin typeface="Arial" pitchFamily="34" charset="0"/>
                <a:cs typeface="Arial" pitchFamily="34" charset="0"/>
              </a:rPr>
              <a:t>2</a:t>
            </a:r>
            <a:r>
              <a:rPr lang="es-ES" b="1" dirty="0">
                <a:solidFill>
                  <a:schemeClr val="accent2">
                    <a:lumMod val="75000"/>
                  </a:schemeClr>
                </a:solidFill>
                <a:latin typeface="Arial" pitchFamily="34" charset="0"/>
                <a:cs typeface="Arial" pitchFamily="34" charset="0"/>
              </a:rPr>
              <a:t>. ÁTOMOS Y SISTEMA PERIÓDICO</a:t>
            </a: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18</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smtClean="0">
                <a:solidFill>
                  <a:schemeClr val="accent6">
                    <a:lumMod val="75000"/>
                  </a:schemeClr>
                </a:solidFill>
              </a:rPr>
              <a:t>2. Modelos atómicos</a:t>
            </a:r>
            <a:endParaRPr lang="es-ES" b="1" dirty="0">
              <a:solidFill>
                <a:schemeClr val="accent6">
                  <a:lumMod val="75000"/>
                </a:schemeClr>
              </a:solidFill>
            </a:endParaRPr>
          </a:p>
        </p:txBody>
      </p:sp>
      <p:sp>
        <p:nvSpPr>
          <p:cNvPr id="8" name="CuadroTexto 7"/>
          <p:cNvSpPr txBox="1"/>
          <p:nvPr/>
        </p:nvSpPr>
        <p:spPr>
          <a:xfrm>
            <a:off x="371475" y="857250"/>
            <a:ext cx="2467342" cy="369332"/>
          </a:xfrm>
          <a:prstGeom prst="rect">
            <a:avLst/>
          </a:prstGeom>
          <a:noFill/>
        </p:spPr>
        <p:txBody>
          <a:bodyPr wrap="none" rtlCol="0">
            <a:spAutoFit/>
          </a:bodyPr>
          <a:lstStyle/>
          <a:p>
            <a:r>
              <a:rPr lang="es-ES" b="1" dirty="0" smtClean="0">
                <a:solidFill>
                  <a:srgbClr val="00B050"/>
                </a:solidFill>
              </a:rPr>
              <a:t>2.5. El modelo actual</a:t>
            </a:r>
            <a:endParaRPr lang="es-ES" b="1" dirty="0">
              <a:solidFill>
                <a:srgbClr val="00B050"/>
              </a:solidFill>
            </a:endParaRPr>
          </a:p>
        </p:txBody>
      </p:sp>
      <p:sp>
        <p:nvSpPr>
          <p:cNvPr id="9" name="CuadroTexto 8"/>
          <p:cNvSpPr txBox="1"/>
          <p:nvPr/>
        </p:nvSpPr>
        <p:spPr>
          <a:xfrm>
            <a:off x="371474" y="1316366"/>
            <a:ext cx="5929313" cy="369332"/>
          </a:xfrm>
          <a:prstGeom prst="rect">
            <a:avLst/>
          </a:prstGeom>
          <a:noFill/>
        </p:spPr>
        <p:txBody>
          <a:bodyPr wrap="square" rtlCol="0">
            <a:spAutoFit/>
          </a:bodyPr>
          <a:lstStyle/>
          <a:p>
            <a:r>
              <a:rPr lang="es-ES" b="1" dirty="0" smtClean="0">
                <a:solidFill>
                  <a:schemeClr val="accent3">
                    <a:lumMod val="75000"/>
                  </a:schemeClr>
                </a:solidFill>
              </a:rPr>
              <a:t>La energía en los orbitales (diagrama de </a:t>
            </a:r>
            <a:r>
              <a:rPr lang="es-ES" b="1" dirty="0" err="1" smtClean="0">
                <a:solidFill>
                  <a:schemeClr val="accent3">
                    <a:lumMod val="75000"/>
                  </a:schemeClr>
                </a:solidFill>
              </a:rPr>
              <a:t>Moeller</a:t>
            </a:r>
            <a:r>
              <a:rPr lang="es-ES" b="1" dirty="0" smtClean="0">
                <a:solidFill>
                  <a:schemeClr val="accent3">
                    <a:lumMod val="75000"/>
                  </a:schemeClr>
                </a:solidFill>
              </a:rPr>
              <a:t>)</a:t>
            </a:r>
            <a:endParaRPr lang="es-ES" b="1" dirty="0">
              <a:solidFill>
                <a:schemeClr val="accent3">
                  <a:lumMod val="75000"/>
                </a:schemeClr>
              </a:solidFill>
            </a:endParaRPr>
          </a:p>
        </p:txBody>
      </p:sp>
      <p:pic>
        <p:nvPicPr>
          <p:cNvPr id="6148" name="Picture 4" descr="http://image.slidesharecdn.com/numeroscuanticosyorbitalesatomicos-111105193247-phpapp01/95/numeros-cuanticos-y-orbitales-atomicos-35-728.jpg?cb=1320522097"/>
          <p:cNvPicPr>
            <a:picLocks noChangeAspect="1" noChangeArrowheads="1"/>
          </p:cNvPicPr>
          <p:nvPr/>
        </p:nvPicPr>
        <p:blipFill rotWithShape="1">
          <a:blip r:embed="rId3">
            <a:extLst>
              <a:ext uri="{28A0092B-C50C-407E-A947-70E740481C1C}">
                <a14:useLocalDpi xmlns:a14="http://schemas.microsoft.com/office/drawing/2010/main" val="0"/>
              </a:ext>
            </a:extLst>
          </a:blip>
          <a:srcRect t="19517"/>
          <a:stretch/>
        </p:blipFill>
        <p:spPr bwMode="auto">
          <a:xfrm>
            <a:off x="612774" y="1864409"/>
            <a:ext cx="7445375" cy="4494206"/>
          </a:xfrm>
          <a:prstGeom prst="rect">
            <a:avLst/>
          </a:prstGeom>
          <a:noFill/>
          <a:extLst>
            <a:ext uri="{909E8E84-426E-40DD-AFC4-6F175D3DCCD1}">
              <a14:hiddenFill xmlns:a14="http://schemas.microsoft.com/office/drawing/2010/main">
                <a:solidFill>
                  <a:srgbClr val="FFFFFF"/>
                </a:solidFill>
              </a14:hiddenFill>
            </a:ext>
          </a:extLst>
        </p:spPr>
      </p:pic>
      <p:cxnSp>
        <p:nvCxnSpPr>
          <p:cNvPr id="5" name="Conector recto 4"/>
          <p:cNvCxnSpPr/>
          <p:nvPr/>
        </p:nvCxnSpPr>
        <p:spPr>
          <a:xfrm>
            <a:off x="5100638" y="4943475"/>
            <a:ext cx="714375" cy="200025"/>
          </a:xfrm>
          <a:prstGeom prst="line">
            <a:avLst/>
          </a:prstGeom>
          <a:ln>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12" name="Conector recto 11"/>
          <p:cNvCxnSpPr/>
          <p:nvPr/>
        </p:nvCxnSpPr>
        <p:spPr>
          <a:xfrm>
            <a:off x="5100638" y="4511219"/>
            <a:ext cx="1200149" cy="632281"/>
          </a:xfrm>
          <a:prstGeom prst="line">
            <a:avLst/>
          </a:prstGeom>
          <a:ln>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15" name="Conector recto 14"/>
          <p:cNvCxnSpPr/>
          <p:nvPr/>
        </p:nvCxnSpPr>
        <p:spPr>
          <a:xfrm>
            <a:off x="5100638" y="4105723"/>
            <a:ext cx="1200149" cy="609152"/>
          </a:xfrm>
          <a:prstGeom prst="line">
            <a:avLst/>
          </a:prstGeom>
          <a:ln>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17" name="Conector recto 16"/>
          <p:cNvCxnSpPr/>
          <p:nvPr/>
        </p:nvCxnSpPr>
        <p:spPr>
          <a:xfrm>
            <a:off x="5100638" y="3700227"/>
            <a:ext cx="1771650" cy="1014648"/>
          </a:xfrm>
          <a:prstGeom prst="line">
            <a:avLst/>
          </a:prstGeom>
          <a:ln>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19" name="Conector recto 18"/>
          <p:cNvCxnSpPr/>
          <p:nvPr/>
        </p:nvCxnSpPr>
        <p:spPr>
          <a:xfrm>
            <a:off x="5122068" y="3285654"/>
            <a:ext cx="1750220" cy="1036197"/>
          </a:xfrm>
          <a:prstGeom prst="line">
            <a:avLst/>
          </a:prstGeom>
          <a:ln>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21" name="Conector recto 20"/>
          <p:cNvCxnSpPr/>
          <p:nvPr/>
        </p:nvCxnSpPr>
        <p:spPr>
          <a:xfrm>
            <a:off x="5100638" y="2867479"/>
            <a:ext cx="2271711" cy="1468542"/>
          </a:xfrm>
          <a:prstGeom prst="line">
            <a:avLst/>
          </a:prstGeom>
          <a:ln>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23" name="Conector recto 22"/>
          <p:cNvCxnSpPr/>
          <p:nvPr/>
        </p:nvCxnSpPr>
        <p:spPr>
          <a:xfrm>
            <a:off x="5100634" y="2432617"/>
            <a:ext cx="2271711" cy="1468542"/>
          </a:xfrm>
          <a:prstGeom prst="line">
            <a:avLst/>
          </a:prstGeom>
          <a:ln>
            <a:solidFill>
              <a:srgbClr val="FF0000"/>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2181038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smtClean="0">
                <a:solidFill>
                  <a:schemeClr val="accent2">
                    <a:lumMod val="75000"/>
                  </a:schemeClr>
                </a:solidFill>
                <a:latin typeface="Arial" pitchFamily="34" charset="0"/>
                <a:cs typeface="Arial" pitchFamily="34" charset="0"/>
              </a:rPr>
              <a:t>2</a:t>
            </a:r>
            <a:r>
              <a:rPr lang="es-ES" b="1" dirty="0">
                <a:solidFill>
                  <a:schemeClr val="accent2">
                    <a:lumMod val="75000"/>
                  </a:schemeClr>
                </a:solidFill>
                <a:latin typeface="Arial" pitchFamily="34" charset="0"/>
                <a:cs typeface="Arial" pitchFamily="34" charset="0"/>
              </a:rPr>
              <a:t>. ÁTOMOS Y SISTEMA PERIÓDICO</a:t>
            </a: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19</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smtClean="0">
                <a:solidFill>
                  <a:schemeClr val="accent6">
                    <a:lumMod val="75000"/>
                  </a:schemeClr>
                </a:solidFill>
              </a:rPr>
              <a:t>2</a:t>
            </a:r>
            <a:r>
              <a:rPr lang="es-ES" b="1" dirty="0">
                <a:solidFill>
                  <a:schemeClr val="accent6">
                    <a:lumMod val="75000"/>
                  </a:schemeClr>
                </a:solidFill>
              </a:rPr>
              <a:t>. Modelos atómicos</a:t>
            </a:r>
          </a:p>
        </p:txBody>
      </p:sp>
      <p:sp>
        <p:nvSpPr>
          <p:cNvPr id="9" name="Redondear rectángulo de esquina del mismo lado 8"/>
          <p:cNvSpPr/>
          <p:nvPr/>
        </p:nvSpPr>
        <p:spPr>
          <a:xfrm>
            <a:off x="538400" y="994351"/>
            <a:ext cx="1957388" cy="385763"/>
          </a:xfrm>
          <a:prstGeom prst="round2SameRect">
            <a:avLst>
              <a:gd name="adj1" fmla="val 31482"/>
              <a:gd name="adj2" fmla="val 0"/>
            </a:avLst>
          </a:prstGeom>
          <a:solidFill>
            <a:srgbClr val="FFCC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0" name="CuadroTexto 9"/>
          <p:cNvSpPr txBox="1"/>
          <p:nvPr/>
        </p:nvSpPr>
        <p:spPr>
          <a:xfrm>
            <a:off x="538400" y="1010782"/>
            <a:ext cx="1749197" cy="369332"/>
          </a:xfrm>
          <a:prstGeom prst="rect">
            <a:avLst/>
          </a:prstGeom>
          <a:noFill/>
        </p:spPr>
        <p:txBody>
          <a:bodyPr wrap="none" rtlCol="0">
            <a:spAutoFit/>
          </a:bodyPr>
          <a:lstStyle/>
          <a:p>
            <a:r>
              <a:rPr lang="es-ES" b="1" dirty="0" smtClean="0">
                <a:solidFill>
                  <a:schemeClr val="accent6">
                    <a:lumMod val="75000"/>
                  </a:schemeClr>
                </a:solidFill>
              </a:rPr>
              <a:t>ACTIVIDADES</a:t>
            </a:r>
            <a:endParaRPr lang="es-ES" b="1" dirty="0">
              <a:solidFill>
                <a:schemeClr val="accent6">
                  <a:lumMod val="75000"/>
                </a:schemeClr>
              </a:solidFill>
            </a:endParaRPr>
          </a:p>
        </p:txBody>
      </p:sp>
      <p:sp>
        <p:nvSpPr>
          <p:cNvPr id="12" name="CuadroTexto 11"/>
          <p:cNvSpPr txBox="1"/>
          <p:nvPr/>
        </p:nvSpPr>
        <p:spPr>
          <a:xfrm>
            <a:off x="538400" y="1380114"/>
            <a:ext cx="8105538" cy="1754326"/>
          </a:xfrm>
          <a:prstGeom prst="rect">
            <a:avLst/>
          </a:prstGeom>
          <a:solidFill>
            <a:srgbClr val="FFCC66"/>
          </a:solidFill>
        </p:spPr>
        <p:txBody>
          <a:bodyPr wrap="square" rtlCol="0">
            <a:spAutoFit/>
          </a:bodyPr>
          <a:lstStyle/>
          <a:p>
            <a:pPr marL="357188" indent="-357188" algn="just">
              <a:buAutoNum type="arabicPeriod" startAt="4"/>
            </a:pPr>
            <a:r>
              <a:rPr lang="es-ES" b="1" dirty="0" smtClean="0"/>
              <a:t>De los siguientes orbitales, indica cuáles tienen la misma forma:</a:t>
            </a:r>
          </a:p>
          <a:p>
            <a:pPr marL="357188" indent="-357188" algn="just">
              <a:buAutoNum type="arabicPeriod" startAt="4"/>
            </a:pPr>
            <a:endParaRPr lang="es-ES" b="1" dirty="0"/>
          </a:p>
          <a:p>
            <a:pPr marL="357188" algn="just"/>
            <a:r>
              <a:rPr lang="es-ES" b="1" dirty="0" smtClean="0"/>
              <a:t>1s	   4f	2p	5s	3s	5p	3d	5d</a:t>
            </a:r>
          </a:p>
          <a:p>
            <a:pPr algn="just"/>
            <a:endParaRPr lang="es-ES" dirty="0"/>
          </a:p>
          <a:p>
            <a:pPr marL="357188" indent="-357188" algn="just"/>
            <a:r>
              <a:rPr lang="es-ES" b="1" dirty="0" smtClean="0"/>
              <a:t>5. 	Un átomo tiene electrones hasta completar todos los orbitales 5p. Escribe todos los orbitales donde hay electrones.</a:t>
            </a:r>
          </a:p>
        </p:txBody>
      </p:sp>
    </p:spTree>
    <p:extLst>
      <p:ext uri="{BB962C8B-B14F-4D97-AF65-F5344CB8AC3E}">
        <p14:creationId xmlns:p14="http://schemas.microsoft.com/office/powerpoint/2010/main" val="19186409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smtClean="0">
                <a:solidFill>
                  <a:schemeClr val="accent2">
                    <a:lumMod val="75000"/>
                  </a:schemeClr>
                </a:solidFill>
                <a:latin typeface="Arial" pitchFamily="34" charset="0"/>
                <a:cs typeface="Arial" pitchFamily="34" charset="0"/>
              </a:rPr>
              <a:t>2</a:t>
            </a:r>
            <a:r>
              <a:rPr lang="es-ES" b="1" dirty="0">
                <a:solidFill>
                  <a:schemeClr val="accent2">
                    <a:lumMod val="75000"/>
                  </a:schemeClr>
                </a:solidFill>
                <a:latin typeface="Arial" pitchFamily="34" charset="0"/>
                <a:cs typeface="Arial" pitchFamily="34" charset="0"/>
              </a:rPr>
              <a:t>. ÁTOMOS Y SISTEMA PERIÓDICO</a:t>
            </a: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20</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smtClean="0">
                <a:solidFill>
                  <a:schemeClr val="accent6">
                    <a:lumMod val="75000"/>
                  </a:schemeClr>
                </a:solidFill>
              </a:rPr>
              <a:t>3. Distribución de los electrones en un átomo</a:t>
            </a:r>
            <a:endParaRPr lang="es-ES" b="1" dirty="0">
              <a:solidFill>
                <a:schemeClr val="accent6">
                  <a:lumMod val="75000"/>
                </a:schemeClr>
              </a:solidFill>
            </a:endParaRPr>
          </a:p>
        </p:txBody>
      </p:sp>
      <p:pic>
        <p:nvPicPr>
          <p:cNvPr id="8194" name="Picture 2" descr="http://www.quantum-field-theory.net/wp-content/uploads/2014/05/spin-quantum-number.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43175" y="2007402"/>
            <a:ext cx="4114799" cy="3145910"/>
          </a:xfrm>
          <a:prstGeom prst="rect">
            <a:avLst/>
          </a:prstGeom>
          <a:noFill/>
          <a:extLst>
            <a:ext uri="{909E8E84-426E-40DD-AFC4-6F175D3DCCD1}">
              <a14:hiddenFill xmlns:a14="http://schemas.microsoft.com/office/drawing/2010/main">
                <a:solidFill>
                  <a:srgbClr val="FFFFFF"/>
                </a:solidFill>
              </a14:hiddenFill>
            </a:ext>
          </a:extLst>
        </p:spPr>
      </p:pic>
      <p:sp>
        <p:nvSpPr>
          <p:cNvPr id="4" name="CuadroTexto 3"/>
          <p:cNvSpPr txBox="1"/>
          <p:nvPr/>
        </p:nvSpPr>
        <p:spPr>
          <a:xfrm>
            <a:off x="414337" y="1041958"/>
            <a:ext cx="8136730" cy="646331"/>
          </a:xfrm>
          <a:prstGeom prst="rect">
            <a:avLst/>
          </a:prstGeom>
          <a:noFill/>
        </p:spPr>
        <p:txBody>
          <a:bodyPr wrap="square" rtlCol="0">
            <a:spAutoFit/>
          </a:bodyPr>
          <a:lstStyle/>
          <a:p>
            <a:pPr algn="just"/>
            <a:r>
              <a:rPr lang="es-ES" dirty="0" smtClean="0"/>
              <a:t>Además de girar sobre el núcleo, los electrones giran sobre si mismos que denominamos </a:t>
            </a:r>
            <a:r>
              <a:rPr lang="es-ES" b="1" dirty="0" smtClean="0"/>
              <a:t>spin</a:t>
            </a:r>
            <a:r>
              <a:rPr lang="es-ES" dirty="0" smtClean="0"/>
              <a:t>.</a:t>
            </a:r>
            <a:endParaRPr lang="es-ES" dirty="0"/>
          </a:p>
        </p:txBody>
      </p:sp>
    </p:spTree>
    <p:extLst>
      <p:ext uri="{BB962C8B-B14F-4D97-AF65-F5344CB8AC3E}">
        <p14:creationId xmlns:p14="http://schemas.microsoft.com/office/powerpoint/2010/main" val="322293223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smtClean="0">
                <a:solidFill>
                  <a:schemeClr val="accent2">
                    <a:lumMod val="75000"/>
                  </a:schemeClr>
                </a:solidFill>
                <a:latin typeface="Arial" pitchFamily="34" charset="0"/>
                <a:cs typeface="Arial" pitchFamily="34" charset="0"/>
              </a:rPr>
              <a:t>2</a:t>
            </a:r>
            <a:r>
              <a:rPr lang="es-ES" b="1" dirty="0">
                <a:solidFill>
                  <a:schemeClr val="accent2">
                    <a:lumMod val="75000"/>
                  </a:schemeClr>
                </a:solidFill>
                <a:latin typeface="Arial" pitchFamily="34" charset="0"/>
                <a:cs typeface="Arial" pitchFamily="34" charset="0"/>
              </a:rPr>
              <a:t>. ÁTOMOS Y SISTEMA PERIÓDICO</a:t>
            </a: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21</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smtClean="0">
                <a:solidFill>
                  <a:schemeClr val="accent6">
                    <a:lumMod val="75000"/>
                  </a:schemeClr>
                </a:solidFill>
              </a:rPr>
              <a:t>3. Distribución de los electrones en un átomo</a:t>
            </a:r>
            <a:endParaRPr lang="es-ES" b="1" dirty="0">
              <a:solidFill>
                <a:schemeClr val="accent6">
                  <a:lumMod val="75000"/>
                </a:schemeClr>
              </a:solidFill>
            </a:endParaRPr>
          </a:p>
        </p:txBody>
      </p:sp>
      <p:sp>
        <p:nvSpPr>
          <p:cNvPr id="11" name="CuadroTexto 10"/>
          <p:cNvSpPr txBox="1"/>
          <p:nvPr/>
        </p:nvSpPr>
        <p:spPr>
          <a:xfrm>
            <a:off x="371475" y="814771"/>
            <a:ext cx="6157913" cy="369332"/>
          </a:xfrm>
          <a:prstGeom prst="rect">
            <a:avLst/>
          </a:prstGeom>
          <a:noFill/>
        </p:spPr>
        <p:txBody>
          <a:bodyPr wrap="square" rtlCol="0">
            <a:spAutoFit/>
          </a:bodyPr>
          <a:lstStyle/>
          <a:p>
            <a:r>
              <a:rPr lang="es-ES" b="1" dirty="0" smtClean="0">
                <a:solidFill>
                  <a:srgbClr val="00B050"/>
                </a:solidFill>
              </a:rPr>
              <a:t>3.1. Configuración electrónica</a:t>
            </a:r>
            <a:endParaRPr lang="es-ES" b="1" dirty="0">
              <a:solidFill>
                <a:srgbClr val="00B050"/>
              </a:solidFill>
            </a:endParaRPr>
          </a:p>
        </p:txBody>
      </p:sp>
      <p:sp>
        <p:nvSpPr>
          <p:cNvPr id="9" name="CuadroTexto 8"/>
          <p:cNvSpPr txBox="1"/>
          <p:nvPr/>
        </p:nvSpPr>
        <p:spPr>
          <a:xfrm>
            <a:off x="435769" y="1320335"/>
            <a:ext cx="8236743" cy="646331"/>
          </a:xfrm>
          <a:prstGeom prst="rect">
            <a:avLst/>
          </a:prstGeom>
          <a:solidFill>
            <a:srgbClr val="FFFF99"/>
          </a:solidFill>
          <a:effectLst>
            <a:outerShdw blurRad="50800" dist="38100" dir="2700000" algn="tl" rotWithShape="0">
              <a:prstClr val="black">
                <a:alpha val="40000"/>
              </a:prstClr>
            </a:outerShdw>
          </a:effectLst>
        </p:spPr>
        <p:txBody>
          <a:bodyPr wrap="square" rtlCol="0">
            <a:spAutoFit/>
          </a:bodyPr>
          <a:lstStyle/>
          <a:p>
            <a:pPr algn="just"/>
            <a:r>
              <a:rPr lang="es-ES" dirty="0" smtClean="0"/>
              <a:t>Se llama </a:t>
            </a:r>
            <a:r>
              <a:rPr lang="es-ES" b="1" dirty="0" smtClean="0"/>
              <a:t>configuración electrónica </a:t>
            </a:r>
            <a:r>
              <a:rPr lang="es-ES" dirty="0" smtClean="0"/>
              <a:t>de un átomo al modo en que están distribuidos los electrones alrededor del núcleo.</a:t>
            </a:r>
            <a:endParaRPr lang="es-ES" dirty="0"/>
          </a:p>
        </p:txBody>
      </p:sp>
      <p:sp>
        <p:nvSpPr>
          <p:cNvPr id="7" name="CuadroTexto 6"/>
          <p:cNvSpPr txBox="1"/>
          <p:nvPr/>
        </p:nvSpPr>
        <p:spPr>
          <a:xfrm>
            <a:off x="435769" y="2382510"/>
            <a:ext cx="8236743" cy="2031325"/>
          </a:xfrm>
          <a:prstGeom prst="rect">
            <a:avLst/>
          </a:prstGeom>
          <a:noFill/>
        </p:spPr>
        <p:txBody>
          <a:bodyPr wrap="square" rtlCol="0">
            <a:spAutoFit/>
          </a:bodyPr>
          <a:lstStyle/>
          <a:p>
            <a:pPr marL="342900" indent="-342900" algn="just">
              <a:buAutoNum type="arabicPeriod"/>
            </a:pPr>
            <a:r>
              <a:rPr lang="es-ES" dirty="0" smtClean="0"/>
              <a:t>En cada orbital solo puede haber, como mucho, </a:t>
            </a:r>
            <a:r>
              <a:rPr lang="es-ES" b="1" dirty="0" smtClean="0"/>
              <a:t>dos electrones</a:t>
            </a:r>
            <a:r>
              <a:rPr lang="es-ES" dirty="0" smtClean="0"/>
              <a:t>, que tienen espines opuestos.</a:t>
            </a:r>
          </a:p>
          <a:p>
            <a:pPr marL="342900" indent="-342900" algn="just">
              <a:buAutoNum type="arabicPeriod"/>
            </a:pPr>
            <a:r>
              <a:rPr lang="es-ES" dirty="0" smtClean="0"/>
              <a:t>Los electrones se van colocando en el átomo ocupando </a:t>
            </a:r>
            <a:r>
              <a:rPr lang="es-ES" dirty="0"/>
              <a:t>e</a:t>
            </a:r>
            <a:r>
              <a:rPr lang="es-ES" dirty="0" smtClean="0"/>
              <a:t>l orbital de </a:t>
            </a:r>
            <a:r>
              <a:rPr lang="es-ES" b="1" dirty="0" smtClean="0"/>
              <a:t>menor energía</a:t>
            </a:r>
            <a:r>
              <a:rPr lang="es-ES" dirty="0" smtClean="0"/>
              <a:t> que esté vacante.</a:t>
            </a:r>
          </a:p>
          <a:p>
            <a:pPr marL="342900" indent="-342900" algn="just">
              <a:buAutoNum type="arabicPeriod"/>
            </a:pPr>
            <a:r>
              <a:rPr lang="es-ES" dirty="0" smtClean="0"/>
              <a:t>Cuando se llenan orbitales de la misma energía, primero se coloca un electrón en cada uno de los orbitales y, cuando todos tienen uno, se coloca el segundo electrón. Es la configuración más estable. </a:t>
            </a:r>
            <a:endParaRPr lang="es-ES" dirty="0"/>
          </a:p>
        </p:txBody>
      </p:sp>
      <p:sp>
        <p:nvSpPr>
          <p:cNvPr id="8" name="CuadroTexto 7"/>
          <p:cNvSpPr txBox="1"/>
          <p:nvPr/>
        </p:nvSpPr>
        <p:spPr>
          <a:xfrm>
            <a:off x="435769" y="4686300"/>
            <a:ext cx="7802136" cy="923330"/>
          </a:xfrm>
          <a:prstGeom prst="rect">
            <a:avLst/>
          </a:prstGeom>
          <a:noFill/>
        </p:spPr>
        <p:txBody>
          <a:bodyPr wrap="none" rtlCol="0">
            <a:spAutoFit/>
          </a:bodyPr>
          <a:lstStyle/>
          <a:p>
            <a:r>
              <a:rPr lang="es-ES" b="1" dirty="0" smtClean="0"/>
              <a:t>Ejemplo</a:t>
            </a:r>
          </a:p>
          <a:p>
            <a:endParaRPr lang="es-ES" dirty="0" smtClean="0"/>
          </a:p>
          <a:p>
            <a:r>
              <a:rPr lang="es-ES" dirty="0" smtClean="0"/>
              <a:t>La configuración electrónica del átomo de oxígeno que tiene 8 electrones: </a:t>
            </a:r>
            <a:endParaRPr lang="es-ES" dirty="0"/>
          </a:p>
        </p:txBody>
      </p:sp>
      <mc:AlternateContent xmlns:mc="http://schemas.openxmlformats.org/markup-compatibility/2006" xmlns:a14="http://schemas.microsoft.com/office/drawing/2010/main">
        <mc:Choice Requires="a14">
          <p:sp>
            <p:nvSpPr>
              <p:cNvPr id="12" name="Rectángulo 11"/>
              <p:cNvSpPr/>
              <p:nvPr/>
            </p:nvSpPr>
            <p:spPr>
              <a:xfrm>
                <a:off x="3225090" y="5821443"/>
                <a:ext cx="2490618" cy="43050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s-ES" sz="2000" b="0" i="1" smtClean="0">
                          <a:latin typeface="Cambria Math" panose="02040503050406030204" pitchFamily="18" charset="0"/>
                        </a:rPr>
                        <m:t>1</m:t>
                      </m:r>
                      <m:sSup>
                        <m:sSupPr>
                          <m:ctrlPr>
                            <a:rPr lang="es-ES" sz="2000" b="0" i="1" smtClean="0">
                              <a:latin typeface="Cambria Math" panose="02040503050406030204" pitchFamily="18" charset="0"/>
                            </a:rPr>
                          </m:ctrlPr>
                        </m:sSupPr>
                        <m:e>
                          <m:r>
                            <a:rPr lang="es-ES" sz="2000" b="0" i="1" smtClean="0">
                              <a:latin typeface="Cambria Math" panose="02040503050406030204" pitchFamily="18" charset="0"/>
                            </a:rPr>
                            <m:t>𝑠</m:t>
                          </m:r>
                        </m:e>
                        <m:sup>
                          <m:r>
                            <a:rPr lang="es-ES" sz="2000" b="0" i="1" smtClean="0">
                              <a:latin typeface="Cambria Math" panose="02040503050406030204" pitchFamily="18" charset="0"/>
                            </a:rPr>
                            <m:t>2</m:t>
                          </m:r>
                        </m:sup>
                      </m:sSup>
                      <m:r>
                        <a:rPr lang="es-ES" sz="2000" b="0" i="1" smtClean="0">
                          <a:latin typeface="Cambria Math" panose="02040503050406030204" pitchFamily="18" charset="0"/>
                        </a:rPr>
                        <m:t> 2</m:t>
                      </m:r>
                      <m:sSup>
                        <m:sSupPr>
                          <m:ctrlPr>
                            <a:rPr lang="es-ES" sz="2000" b="0" i="1" smtClean="0">
                              <a:latin typeface="Cambria Math" panose="02040503050406030204" pitchFamily="18" charset="0"/>
                            </a:rPr>
                          </m:ctrlPr>
                        </m:sSupPr>
                        <m:e>
                          <m:r>
                            <a:rPr lang="es-ES" sz="2000" b="0" i="1" smtClean="0">
                              <a:latin typeface="Cambria Math" panose="02040503050406030204" pitchFamily="18" charset="0"/>
                            </a:rPr>
                            <m:t>𝑠</m:t>
                          </m:r>
                        </m:e>
                        <m:sup>
                          <m:r>
                            <a:rPr lang="es-ES" sz="2000" b="0" i="1" smtClean="0">
                              <a:latin typeface="Cambria Math" panose="02040503050406030204" pitchFamily="18" charset="0"/>
                            </a:rPr>
                            <m:t>2</m:t>
                          </m:r>
                        </m:sup>
                      </m:sSup>
                      <m:r>
                        <a:rPr lang="es-ES" sz="2000" b="0" i="1" smtClean="0">
                          <a:latin typeface="Cambria Math" panose="02040503050406030204" pitchFamily="18" charset="0"/>
                        </a:rPr>
                        <m:t> 2</m:t>
                      </m:r>
                      <m:sSubSup>
                        <m:sSubSupPr>
                          <m:ctrlPr>
                            <a:rPr lang="es-ES" sz="2000" b="0" i="1" smtClean="0">
                              <a:latin typeface="Cambria Math" panose="02040503050406030204" pitchFamily="18" charset="0"/>
                            </a:rPr>
                          </m:ctrlPr>
                        </m:sSubSupPr>
                        <m:e>
                          <m:r>
                            <a:rPr lang="es-ES" sz="2000" b="0" i="1" smtClean="0">
                              <a:latin typeface="Cambria Math" panose="02040503050406030204" pitchFamily="18" charset="0"/>
                            </a:rPr>
                            <m:t>𝑝</m:t>
                          </m:r>
                        </m:e>
                        <m:sub>
                          <m:r>
                            <a:rPr lang="es-ES" sz="2000" b="0" i="1" smtClean="0">
                              <a:latin typeface="Cambria Math" panose="02040503050406030204" pitchFamily="18" charset="0"/>
                            </a:rPr>
                            <m:t>𝑥</m:t>
                          </m:r>
                        </m:sub>
                        <m:sup>
                          <m:r>
                            <a:rPr lang="es-ES" sz="2000" b="0" i="1" smtClean="0">
                              <a:latin typeface="Cambria Math" panose="02040503050406030204" pitchFamily="18" charset="0"/>
                            </a:rPr>
                            <m:t>2</m:t>
                          </m:r>
                        </m:sup>
                      </m:sSubSup>
                      <m:r>
                        <a:rPr lang="es-ES" sz="2000" b="0" i="1" smtClean="0">
                          <a:latin typeface="Cambria Math" panose="02040503050406030204" pitchFamily="18" charset="0"/>
                        </a:rPr>
                        <m:t> 2</m:t>
                      </m:r>
                      <m:sSubSup>
                        <m:sSubSupPr>
                          <m:ctrlPr>
                            <a:rPr lang="es-ES" sz="2000" b="0" i="1" smtClean="0">
                              <a:latin typeface="Cambria Math" panose="02040503050406030204" pitchFamily="18" charset="0"/>
                            </a:rPr>
                          </m:ctrlPr>
                        </m:sSubSupPr>
                        <m:e>
                          <m:r>
                            <a:rPr lang="es-ES" sz="2000" b="0" i="1" smtClean="0">
                              <a:latin typeface="Cambria Math" panose="02040503050406030204" pitchFamily="18" charset="0"/>
                            </a:rPr>
                            <m:t>𝑝</m:t>
                          </m:r>
                        </m:e>
                        <m:sub>
                          <m:r>
                            <a:rPr lang="es-ES" sz="2000" b="0" i="1" smtClean="0">
                              <a:latin typeface="Cambria Math" panose="02040503050406030204" pitchFamily="18" charset="0"/>
                            </a:rPr>
                            <m:t>𝑦</m:t>
                          </m:r>
                        </m:sub>
                        <m:sup>
                          <m:r>
                            <a:rPr lang="es-ES" sz="2000" b="0" i="1" smtClean="0">
                              <a:latin typeface="Cambria Math" panose="02040503050406030204" pitchFamily="18" charset="0"/>
                            </a:rPr>
                            <m:t>1</m:t>
                          </m:r>
                        </m:sup>
                      </m:sSubSup>
                      <m:r>
                        <a:rPr lang="es-ES" sz="2000" b="0" i="1" smtClean="0">
                          <a:latin typeface="Cambria Math" panose="02040503050406030204" pitchFamily="18" charset="0"/>
                        </a:rPr>
                        <m:t> 2</m:t>
                      </m:r>
                      <m:sSubSup>
                        <m:sSubSupPr>
                          <m:ctrlPr>
                            <a:rPr lang="es-ES" sz="2000" b="0" i="1" smtClean="0">
                              <a:latin typeface="Cambria Math" panose="02040503050406030204" pitchFamily="18" charset="0"/>
                            </a:rPr>
                          </m:ctrlPr>
                        </m:sSubSupPr>
                        <m:e>
                          <m:r>
                            <a:rPr lang="es-ES" sz="2000" b="0" i="1" smtClean="0">
                              <a:latin typeface="Cambria Math" panose="02040503050406030204" pitchFamily="18" charset="0"/>
                            </a:rPr>
                            <m:t>𝑝</m:t>
                          </m:r>
                        </m:e>
                        <m:sub>
                          <m:r>
                            <a:rPr lang="es-ES" sz="2000" b="0" i="1" smtClean="0">
                              <a:latin typeface="Cambria Math" panose="02040503050406030204" pitchFamily="18" charset="0"/>
                            </a:rPr>
                            <m:t>𝑧</m:t>
                          </m:r>
                        </m:sub>
                        <m:sup>
                          <m:r>
                            <a:rPr lang="es-ES" sz="2000" b="0" i="1" smtClean="0">
                              <a:latin typeface="Cambria Math" panose="02040503050406030204" pitchFamily="18" charset="0"/>
                            </a:rPr>
                            <m:t>1</m:t>
                          </m:r>
                        </m:sup>
                      </m:sSubSup>
                    </m:oMath>
                  </m:oMathPara>
                </a14:m>
                <a:endParaRPr lang="es-ES" sz="2000" dirty="0"/>
              </a:p>
            </p:txBody>
          </p:sp>
        </mc:Choice>
        <mc:Fallback xmlns="">
          <p:sp>
            <p:nvSpPr>
              <p:cNvPr id="12" name="Rectángulo 11"/>
              <p:cNvSpPr>
                <a:spLocks noRot="1" noChangeAspect="1" noMove="1" noResize="1" noEditPoints="1" noAdjustHandles="1" noChangeArrowheads="1" noChangeShapeType="1" noTextEdit="1"/>
              </p:cNvSpPr>
              <p:nvPr/>
            </p:nvSpPr>
            <p:spPr>
              <a:xfrm>
                <a:off x="3225090" y="5821443"/>
                <a:ext cx="2490618" cy="430502"/>
              </a:xfrm>
              <a:prstGeom prst="rect">
                <a:avLst/>
              </a:prstGeom>
              <a:blipFill rotWithShape="0">
                <a:blip r:embed="rId3"/>
                <a:stretch>
                  <a:fillRect b="-4225"/>
                </a:stretch>
              </a:blipFill>
            </p:spPr>
            <p:txBody>
              <a:bodyPr/>
              <a:lstStyle/>
              <a:p>
                <a:r>
                  <a:rPr lang="es-ES">
                    <a:noFill/>
                  </a:rPr>
                  <a:t> </a:t>
                </a:r>
              </a:p>
            </p:txBody>
          </p:sp>
        </mc:Fallback>
      </mc:AlternateContent>
    </p:spTree>
    <p:extLst>
      <p:ext uri="{BB962C8B-B14F-4D97-AF65-F5344CB8AC3E}">
        <p14:creationId xmlns:p14="http://schemas.microsoft.com/office/powerpoint/2010/main" val="11126817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smtClean="0">
                <a:solidFill>
                  <a:schemeClr val="accent2">
                    <a:lumMod val="75000"/>
                  </a:schemeClr>
                </a:solidFill>
                <a:latin typeface="Arial" pitchFamily="34" charset="0"/>
                <a:cs typeface="Arial" pitchFamily="34" charset="0"/>
              </a:rPr>
              <a:t>2</a:t>
            </a:r>
            <a:r>
              <a:rPr lang="es-ES" b="1" dirty="0">
                <a:solidFill>
                  <a:schemeClr val="accent2">
                    <a:lumMod val="75000"/>
                  </a:schemeClr>
                </a:solidFill>
                <a:latin typeface="Arial" pitchFamily="34" charset="0"/>
                <a:cs typeface="Arial" pitchFamily="34" charset="0"/>
              </a:rPr>
              <a:t>. ÁTOMOS Y SISTEMA PERIÓDICO</a:t>
            </a: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22</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smtClean="0">
                <a:solidFill>
                  <a:schemeClr val="accent6">
                    <a:lumMod val="75000"/>
                  </a:schemeClr>
                </a:solidFill>
              </a:rPr>
              <a:t>3. Distribución de los electrones en un átomo</a:t>
            </a:r>
            <a:endParaRPr lang="es-ES" b="1" dirty="0">
              <a:solidFill>
                <a:schemeClr val="accent6">
                  <a:lumMod val="75000"/>
                </a:schemeClr>
              </a:solidFill>
            </a:endParaRPr>
          </a:p>
        </p:txBody>
      </p:sp>
      <p:sp>
        <p:nvSpPr>
          <p:cNvPr id="11" name="CuadroTexto 10"/>
          <p:cNvSpPr txBox="1"/>
          <p:nvPr/>
        </p:nvSpPr>
        <p:spPr>
          <a:xfrm>
            <a:off x="371475" y="814771"/>
            <a:ext cx="6157913" cy="369332"/>
          </a:xfrm>
          <a:prstGeom prst="rect">
            <a:avLst/>
          </a:prstGeom>
          <a:noFill/>
        </p:spPr>
        <p:txBody>
          <a:bodyPr wrap="square" rtlCol="0">
            <a:spAutoFit/>
          </a:bodyPr>
          <a:lstStyle/>
          <a:p>
            <a:r>
              <a:rPr lang="es-ES" b="1" dirty="0" smtClean="0">
                <a:solidFill>
                  <a:srgbClr val="00B050"/>
                </a:solidFill>
              </a:rPr>
              <a:t>3.1. Configuración electrónica</a:t>
            </a:r>
            <a:endParaRPr lang="es-ES" b="1" dirty="0">
              <a:solidFill>
                <a:srgbClr val="00B050"/>
              </a:solidFill>
            </a:endParaRPr>
          </a:p>
        </p:txBody>
      </p:sp>
      <p:grpSp>
        <p:nvGrpSpPr>
          <p:cNvPr id="32" name="Group 244"/>
          <p:cNvGrpSpPr>
            <a:grpSpLocks/>
          </p:cNvGrpSpPr>
          <p:nvPr/>
        </p:nvGrpSpPr>
        <p:grpSpPr bwMode="auto">
          <a:xfrm>
            <a:off x="1993900" y="1549868"/>
            <a:ext cx="5492750" cy="4540250"/>
            <a:chOff x="1524" y="816"/>
            <a:chExt cx="3852" cy="3156"/>
          </a:xfrm>
        </p:grpSpPr>
        <p:grpSp>
          <p:nvGrpSpPr>
            <p:cNvPr id="33" name="Group 243"/>
            <p:cNvGrpSpPr>
              <a:grpSpLocks/>
            </p:cNvGrpSpPr>
            <p:nvPr/>
          </p:nvGrpSpPr>
          <p:grpSpPr bwMode="auto">
            <a:xfrm>
              <a:off x="1524" y="1044"/>
              <a:ext cx="3852" cy="408"/>
              <a:chOff x="1524" y="1044"/>
              <a:chExt cx="3852" cy="408"/>
            </a:xfrm>
          </p:grpSpPr>
          <p:sp>
            <p:nvSpPr>
              <p:cNvPr id="49" name="Line 95"/>
              <p:cNvSpPr>
                <a:spLocks noChangeShapeType="1"/>
              </p:cNvSpPr>
              <p:nvPr/>
            </p:nvSpPr>
            <p:spPr bwMode="auto">
              <a:xfrm>
                <a:off x="2256" y="1236"/>
                <a:ext cx="2016" cy="0"/>
              </a:xfrm>
              <a:prstGeom prst="line">
                <a:avLst/>
              </a:prstGeom>
              <a:noFill/>
              <a:ln w="28575">
                <a:solidFill>
                  <a:srgbClr val="0000FF"/>
                </a:solidFill>
                <a:round/>
                <a:headEnd/>
                <a:tailEnd type="non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50" name="Line 100"/>
              <p:cNvSpPr>
                <a:spLocks noChangeShapeType="1"/>
              </p:cNvSpPr>
              <p:nvPr/>
            </p:nvSpPr>
            <p:spPr bwMode="auto">
              <a:xfrm>
                <a:off x="1536" y="1044"/>
                <a:ext cx="3840" cy="0"/>
              </a:xfrm>
              <a:prstGeom prst="line">
                <a:avLst/>
              </a:prstGeom>
              <a:noFill/>
              <a:ln w="28575">
                <a:solidFill>
                  <a:srgbClr val="0000FF"/>
                </a:solidFill>
                <a:round/>
                <a:headEnd/>
                <a:tailEnd type="non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51" name="Line 101"/>
              <p:cNvSpPr>
                <a:spLocks noChangeShapeType="1"/>
              </p:cNvSpPr>
              <p:nvPr/>
            </p:nvSpPr>
            <p:spPr bwMode="auto">
              <a:xfrm>
                <a:off x="1524" y="1452"/>
                <a:ext cx="3852" cy="0"/>
              </a:xfrm>
              <a:prstGeom prst="line">
                <a:avLst/>
              </a:prstGeom>
              <a:noFill/>
              <a:ln w="28575">
                <a:solidFill>
                  <a:srgbClr val="0000FF"/>
                </a:solidFill>
                <a:round/>
                <a:headEnd/>
                <a:tailEnd type="non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grpSp>
        <p:grpSp>
          <p:nvGrpSpPr>
            <p:cNvPr id="34" name="Group 241"/>
            <p:cNvGrpSpPr>
              <a:grpSpLocks/>
            </p:cNvGrpSpPr>
            <p:nvPr/>
          </p:nvGrpSpPr>
          <p:grpSpPr bwMode="auto">
            <a:xfrm>
              <a:off x="1524" y="816"/>
              <a:ext cx="3852" cy="3156"/>
              <a:chOff x="1524" y="816"/>
              <a:chExt cx="3852" cy="3156"/>
            </a:xfrm>
          </p:grpSpPr>
          <p:grpSp>
            <p:nvGrpSpPr>
              <p:cNvPr id="35" name="Group 240"/>
              <p:cNvGrpSpPr>
                <a:grpSpLocks/>
              </p:cNvGrpSpPr>
              <p:nvPr/>
            </p:nvGrpSpPr>
            <p:grpSpPr bwMode="auto">
              <a:xfrm>
                <a:off x="1524" y="816"/>
                <a:ext cx="3852" cy="3156"/>
                <a:chOff x="1524" y="816"/>
                <a:chExt cx="3852" cy="3156"/>
              </a:xfrm>
            </p:grpSpPr>
            <p:sp>
              <p:nvSpPr>
                <p:cNvPr id="38" name="Rectangle 81"/>
                <p:cNvSpPr>
                  <a:spLocks noChangeArrowheads="1"/>
                </p:cNvSpPr>
                <p:nvPr/>
              </p:nvSpPr>
              <p:spPr bwMode="auto">
                <a:xfrm>
                  <a:off x="2256" y="1044"/>
                  <a:ext cx="2016" cy="186"/>
                </a:xfrm>
                <a:prstGeom prst="rect">
                  <a:avLst/>
                </a:prstGeom>
                <a:solidFill>
                  <a:srgbClr val="66FFFF"/>
                </a:solidFill>
                <a:ln>
                  <a:noFill/>
                </a:ln>
                <a:effectLst/>
                <a:extLst>
                  <a:ext uri="{91240B29-F687-4F45-9708-019B960494DF}">
                    <a14:hiddenLine xmlns:a14="http://schemas.microsoft.com/office/drawing/2010/main" w="28575">
                      <a:solidFill>
                        <a:srgbClr val="FF0000"/>
                      </a:solidFill>
                      <a:miter lim="800000"/>
                      <a:headEn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39" name="Rectangle 87"/>
                <p:cNvSpPr>
                  <a:spLocks noChangeArrowheads="1"/>
                </p:cNvSpPr>
                <p:nvPr/>
              </p:nvSpPr>
              <p:spPr bwMode="auto">
                <a:xfrm>
                  <a:off x="2250" y="1242"/>
                  <a:ext cx="2016" cy="204"/>
                </a:xfrm>
                <a:prstGeom prst="rect">
                  <a:avLst/>
                </a:prstGeom>
                <a:solidFill>
                  <a:srgbClr val="E5FFFF"/>
                </a:solidFill>
                <a:ln>
                  <a:noFill/>
                </a:ln>
                <a:effectLst/>
                <a:extLst>
                  <a:ext uri="{91240B29-F687-4F45-9708-019B960494DF}">
                    <a14:hiddenLine xmlns:a14="http://schemas.microsoft.com/office/drawing/2010/main" w="28575">
                      <a:solidFill>
                        <a:srgbClr val="FF0000"/>
                      </a:solidFill>
                      <a:miter lim="800000"/>
                      <a:headEn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40" name="Rectangle 89"/>
                <p:cNvSpPr>
                  <a:spLocks noChangeArrowheads="1"/>
                </p:cNvSpPr>
                <p:nvPr/>
              </p:nvSpPr>
              <p:spPr bwMode="auto">
                <a:xfrm>
                  <a:off x="4272" y="1044"/>
                  <a:ext cx="1098" cy="408"/>
                </a:xfrm>
                <a:prstGeom prst="rect">
                  <a:avLst/>
                </a:prstGeom>
                <a:solidFill>
                  <a:srgbClr val="FFFF00"/>
                </a:solidFill>
                <a:ln>
                  <a:noFill/>
                </a:ln>
                <a:effectLst/>
                <a:extLst>
                  <a:ext uri="{91240B29-F687-4F45-9708-019B960494DF}">
                    <a14:hiddenLine xmlns:a14="http://schemas.microsoft.com/office/drawing/2010/main" w="28575">
                      <a:solidFill>
                        <a:srgbClr val="FF0000"/>
                      </a:solidFill>
                      <a:miter lim="800000"/>
                      <a:headEn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41" name="Rectangle 91"/>
                <p:cNvSpPr>
                  <a:spLocks noChangeArrowheads="1"/>
                </p:cNvSpPr>
                <p:nvPr/>
              </p:nvSpPr>
              <p:spPr bwMode="auto">
                <a:xfrm>
                  <a:off x="1536" y="1044"/>
                  <a:ext cx="702" cy="402"/>
                </a:xfrm>
                <a:prstGeom prst="rect">
                  <a:avLst/>
                </a:prstGeom>
                <a:solidFill>
                  <a:srgbClr val="FFFF00"/>
                </a:solidFill>
                <a:ln>
                  <a:noFill/>
                </a:ln>
                <a:effectLst/>
                <a:extLst>
                  <a:ext uri="{91240B29-F687-4F45-9708-019B960494DF}">
                    <a14:hiddenLine xmlns:a14="http://schemas.microsoft.com/office/drawing/2010/main" w="28575">
                      <a:solidFill>
                        <a:srgbClr val="FF0000"/>
                      </a:solidFill>
                      <a:miter lim="800000"/>
                      <a:headEn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42" name="Rectangle 93"/>
                <p:cNvSpPr>
                  <a:spLocks noChangeArrowheads="1"/>
                </p:cNvSpPr>
                <p:nvPr/>
              </p:nvSpPr>
              <p:spPr bwMode="auto">
                <a:xfrm>
                  <a:off x="1536" y="822"/>
                  <a:ext cx="3834" cy="216"/>
                </a:xfrm>
                <a:prstGeom prst="rect">
                  <a:avLst/>
                </a:prstGeom>
                <a:solidFill>
                  <a:srgbClr val="99FF33"/>
                </a:solidFill>
                <a:ln>
                  <a:noFill/>
                </a:ln>
                <a:effectLst/>
                <a:extLst>
                  <a:ext uri="{91240B29-F687-4F45-9708-019B960494DF}">
                    <a14:hiddenLine xmlns:a14="http://schemas.microsoft.com/office/drawing/2010/main" w="28575">
                      <a:solidFill>
                        <a:srgbClr val="FF0000"/>
                      </a:solidFill>
                      <a:miter lim="800000"/>
                      <a:headEn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43" name="Text Box 102"/>
                <p:cNvSpPr txBox="1">
                  <a:spLocks noChangeArrowheads="1"/>
                </p:cNvSpPr>
                <p:nvPr/>
              </p:nvSpPr>
              <p:spPr bwMode="auto">
                <a:xfrm>
                  <a:off x="1600" y="816"/>
                  <a:ext cx="3714" cy="23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a:spcBef>
                      <a:spcPct val="50000"/>
                    </a:spcBef>
                  </a:pPr>
                  <a:r>
                    <a:rPr lang="es-ES_tradnl" sz="1600" dirty="0">
                      <a:solidFill>
                        <a:srgbClr val="0000FF"/>
                      </a:solidFill>
                      <a:latin typeface="+mn-lt"/>
                    </a:rPr>
                    <a:t>Configuración electrónica de algunos elementos</a:t>
                  </a:r>
                </a:p>
              </p:txBody>
            </p:sp>
            <p:sp>
              <p:nvSpPr>
                <p:cNvPr id="44" name="Text Box 103"/>
                <p:cNvSpPr txBox="1">
                  <a:spLocks noChangeArrowheads="1"/>
                </p:cNvSpPr>
                <p:nvPr/>
              </p:nvSpPr>
              <p:spPr bwMode="auto">
                <a:xfrm>
                  <a:off x="1528" y="1092"/>
                  <a:ext cx="792" cy="23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spcBef>
                      <a:spcPct val="50000"/>
                    </a:spcBef>
                  </a:pPr>
                  <a:r>
                    <a:rPr lang="es-ES_tradnl" sz="1600" dirty="0">
                      <a:latin typeface="+mn-lt"/>
                    </a:rPr>
                    <a:t>Elemento</a:t>
                  </a:r>
                </a:p>
              </p:txBody>
            </p:sp>
            <p:sp>
              <p:nvSpPr>
                <p:cNvPr id="45" name="Text Box 104"/>
                <p:cNvSpPr txBox="1">
                  <a:spLocks noChangeArrowheads="1"/>
                </p:cNvSpPr>
                <p:nvPr/>
              </p:nvSpPr>
              <p:spPr bwMode="auto">
                <a:xfrm>
                  <a:off x="4320" y="1092"/>
                  <a:ext cx="1044" cy="23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spcBef>
                      <a:spcPct val="50000"/>
                    </a:spcBef>
                  </a:pPr>
                  <a:r>
                    <a:rPr lang="es-ES_tradnl" sz="1600" dirty="0">
                      <a:latin typeface="+mn-lt"/>
                    </a:rPr>
                    <a:t>Configuración</a:t>
                  </a:r>
                </a:p>
              </p:txBody>
            </p:sp>
            <p:sp>
              <p:nvSpPr>
                <p:cNvPr id="46" name="Rectangle 105"/>
                <p:cNvSpPr>
                  <a:spLocks noChangeArrowheads="1"/>
                </p:cNvSpPr>
                <p:nvPr/>
              </p:nvSpPr>
              <p:spPr bwMode="auto">
                <a:xfrm>
                  <a:off x="1524" y="828"/>
                  <a:ext cx="3852" cy="3144"/>
                </a:xfrm>
                <a:prstGeom prst="rect">
                  <a:avLst/>
                </a:prstGeom>
                <a:noFill/>
                <a:ln w="38100">
                  <a:solidFill>
                    <a:srgbClr val="0000FF"/>
                  </a:solidFill>
                  <a:miter lim="800000"/>
                  <a:headEnd/>
                  <a:tailEnd type="none" w="lg" len="lg"/>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47" name="Text Box 106"/>
                <p:cNvSpPr txBox="1">
                  <a:spLocks noChangeArrowheads="1"/>
                </p:cNvSpPr>
                <p:nvPr/>
              </p:nvSpPr>
              <p:spPr bwMode="auto">
                <a:xfrm>
                  <a:off x="2988" y="1020"/>
                  <a:ext cx="820" cy="23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spcBef>
                      <a:spcPct val="50000"/>
                    </a:spcBef>
                  </a:pPr>
                  <a:r>
                    <a:rPr lang="es-ES_tradnl" sz="1600" b="1" dirty="0">
                      <a:solidFill>
                        <a:schemeClr val="accent2"/>
                      </a:solidFill>
                      <a:latin typeface="+mn-lt"/>
                    </a:rPr>
                    <a:t>Orbitales</a:t>
                  </a:r>
                </a:p>
              </p:txBody>
            </p:sp>
            <p:sp>
              <p:nvSpPr>
                <p:cNvPr id="48" name="Text Box 107"/>
                <p:cNvSpPr txBox="1">
                  <a:spLocks noChangeArrowheads="1"/>
                </p:cNvSpPr>
                <p:nvPr/>
              </p:nvSpPr>
              <p:spPr bwMode="auto">
                <a:xfrm>
                  <a:off x="2304" y="1206"/>
                  <a:ext cx="1941" cy="23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spcBef>
                      <a:spcPct val="50000"/>
                    </a:spcBef>
                  </a:pPr>
                  <a:r>
                    <a:rPr lang="es-ES_tradnl" sz="1600" dirty="0">
                      <a:latin typeface="+mn-lt"/>
                    </a:rPr>
                    <a:t>1s    2s    2p</a:t>
                  </a:r>
                  <a:r>
                    <a:rPr lang="es-ES_tradnl" sz="1600" baseline="-25000" dirty="0">
                      <a:latin typeface="+mn-lt"/>
                    </a:rPr>
                    <a:t>x </a:t>
                  </a:r>
                  <a:r>
                    <a:rPr lang="es-ES_tradnl" sz="1600" dirty="0">
                      <a:latin typeface="+mn-lt"/>
                    </a:rPr>
                    <a:t>   2p</a:t>
                  </a:r>
                  <a:r>
                    <a:rPr lang="es-ES_tradnl" sz="1600" baseline="-25000" dirty="0">
                      <a:latin typeface="+mn-lt"/>
                    </a:rPr>
                    <a:t>y </a:t>
                  </a:r>
                  <a:r>
                    <a:rPr lang="es-ES_tradnl" sz="1600" dirty="0">
                      <a:latin typeface="+mn-lt"/>
                    </a:rPr>
                    <a:t>   2p</a:t>
                  </a:r>
                  <a:r>
                    <a:rPr lang="es-ES_tradnl" sz="1600" baseline="-25000" dirty="0">
                      <a:latin typeface="+mn-lt"/>
                    </a:rPr>
                    <a:t>z    </a:t>
                  </a:r>
                  <a:r>
                    <a:rPr lang="es-ES_tradnl" sz="1600" dirty="0">
                      <a:latin typeface="+mn-lt"/>
                    </a:rPr>
                    <a:t>3s</a:t>
                  </a:r>
                </a:p>
              </p:txBody>
            </p:sp>
          </p:grpSp>
          <p:sp>
            <p:nvSpPr>
              <p:cNvPr id="36" name="Line 97"/>
              <p:cNvSpPr>
                <a:spLocks noChangeShapeType="1"/>
              </p:cNvSpPr>
              <p:nvPr/>
            </p:nvSpPr>
            <p:spPr bwMode="auto">
              <a:xfrm>
                <a:off x="2244" y="1044"/>
                <a:ext cx="6" cy="2928"/>
              </a:xfrm>
              <a:prstGeom prst="line">
                <a:avLst/>
              </a:prstGeom>
              <a:noFill/>
              <a:ln w="28575">
                <a:solidFill>
                  <a:srgbClr val="0000FF"/>
                </a:solidFill>
                <a:round/>
                <a:headEnd/>
                <a:tailEnd type="non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37" name="Line 98"/>
              <p:cNvSpPr>
                <a:spLocks noChangeShapeType="1"/>
              </p:cNvSpPr>
              <p:nvPr/>
            </p:nvSpPr>
            <p:spPr bwMode="auto">
              <a:xfrm>
                <a:off x="4272" y="1044"/>
                <a:ext cx="0" cy="2928"/>
              </a:xfrm>
              <a:prstGeom prst="line">
                <a:avLst/>
              </a:prstGeom>
              <a:noFill/>
              <a:ln w="28575">
                <a:solidFill>
                  <a:srgbClr val="0000FF"/>
                </a:solidFill>
                <a:round/>
                <a:headEnd/>
                <a:tailEnd type="non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grpSp>
      </p:grpSp>
      <p:sp>
        <p:nvSpPr>
          <p:cNvPr id="52" name="Line 110"/>
          <p:cNvSpPr>
            <a:spLocks noChangeShapeType="1"/>
          </p:cNvSpPr>
          <p:nvPr/>
        </p:nvSpPr>
        <p:spPr bwMode="auto">
          <a:xfrm flipV="1">
            <a:off x="3223683" y="2563220"/>
            <a:ext cx="0" cy="238901"/>
          </a:xfrm>
          <a:prstGeom prst="line">
            <a:avLst/>
          </a:prstGeom>
          <a:noFill/>
          <a:ln w="12700">
            <a:solidFill>
              <a:schemeClr val="tx1"/>
            </a:solidFill>
            <a:round/>
            <a:headEnd/>
            <a:tailEnd type="arrow"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53" name="Line 121"/>
          <p:cNvSpPr>
            <a:spLocks noChangeShapeType="1"/>
          </p:cNvSpPr>
          <p:nvPr/>
        </p:nvSpPr>
        <p:spPr bwMode="auto">
          <a:xfrm flipV="1">
            <a:off x="3223683" y="3757724"/>
            <a:ext cx="0" cy="238901"/>
          </a:xfrm>
          <a:prstGeom prst="line">
            <a:avLst/>
          </a:prstGeom>
          <a:noFill/>
          <a:ln w="12700">
            <a:solidFill>
              <a:schemeClr val="tx1"/>
            </a:solidFill>
            <a:round/>
            <a:headEnd/>
            <a:tailEnd type="arrow"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54" name="Line 122"/>
          <p:cNvSpPr>
            <a:spLocks noChangeShapeType="1"/>
          </p:cNvSpPr>
          <p:nvPr/>
        </p:nvSpPr>
        <p:spPr bwMode="auto">
          <a:xfrm>
            <a:off x="3359150" y="3769100"/>
            <a:ext cx="0" cy="238901"/>
          </a:xfrm>
          <a:prstGeom prst="line">
            <a:avLst/>
          </a:prstGeom>
          <a:noFill/>
          <a:ln w="12700">
            <a:solidFill>
              <a:schemeClr val="tx1"/>
            </a:solidFill>
            <a:round/>
            <a:headEnd/>
            <a:tailEnd type="arrow"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55" name="Line 124"/>
          <p:cNvSpPr>
            <a:spLocks noChangeShapeType="1"/>
          </p:cNvSpPr>
          <p:nvPr/>
        </p:nvSpPr>
        <p:spPr bwMode="auto">
          <a:xfrm flipV="1">
            <a:off x="3223683" y="3359556"/>
            <a:ext cx="0" cy="238901"/>
          </a:xfrm>
          <a:prstGeom prst="line">
            <a:avLst/>
          </a:prstGeom>
          <a:noFill/>
          <a:ln w="12700">
            <a:solidFill>
              <a:schemeClr val="tx1"/>
            </a:solidFill>
            <a:round/>
            <a:headEnd/>
            <a:tailEnd type="arrow"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56" name="Line 125"/>
          <p:cNvSpPr>
            <a:spLocks noChangeShapeType="1"/>
          </p:cNvSpPr>
          <p:nvPr/>
        </p:nvSpPr>
        <p:spPr bwMode="auto">
          <a:xfrm>
            <a:off x="3359150" y="3370932"/>
            <a:ext cx="0" cy="238901"/>
          </a:xfrm>
          <a:prstGeom prst="line">
            <a:avLst/>
          </a:prstGeom>
          <a:noFill/>
          <a:ln w="12700">
            <a:solidFill>
              <a:schemeClr val="tx1"/>
            </a:solidFill>
            <a:round/>
            <a:headEnd/>
            <a:tailEnd type="arrow"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57" name="Line 127"/>
          <p:cNvSpPr>
            <a:spLocks noChangeShapeType="1"/>
          </p:cNvSpPr>
          <p:nvPr/>
        </p:nvSpPr>
        <p:spPr bwMode="auto">
          <a:xfrm flipV="1">
            <a:off x="3223683" y="2961388"/>
            <a:ext cx="0" cy="238901"/>
          </a:xfrm>
          <a:prstGeom prst="line">
            <a:avLst/>
          </a:prstGeom>
          <a:noFill/>
          <a:ln w="12700">
            <a:solidFill>
              <a:schemeClr val="tx1"/>
            </a:solidFill>
            <a:round/>
            <a:headEnd/>
            <a:tailEnd type="arrow"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58" name="Line 128"/>
          <p:cNvSpPr>
            <a:spLocks noChangeShapeType="1"/>
          </p:cNvSpPr>
          <p:nvPr/>
        </p:nvSpPr>
        <p:spPr bwMode="auto">
          <a:xfrm>
            <a:off x="3359150" y="2972764"/>
            <a:ext cx="0" cy="238901"/>
          </a:xfrm>
          <a:prstGeom prst="line">
            <a:avLst/>
          </a:prstGeom>
          <a:noFill/>
          <a:ln w="12700">
            <a:solidFill>
              <a:schemeClr val="tx1"/>
            </a:solidFill>
            <a:round/>
            <a:headEnd/>
            <a:tailEnd type="arrow"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59" name="Text Box 236"/>
          <p:cNvSpPr txBox="1">
            <a:spLocks noChangeArrowheads="1"/>
          </p:cNvSpPr>
          <p:nvPr/>
        </p:nvSpPr>
        <p:spPr bwMode="auto">
          <a:xfrm>
            <a:off x="2260600" y="2527768"/>
            <a:ext cx="514350" cy="35148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nSpc>
                <a:spcPct val="110000"/>
              </a:lnSpc>
              <a:spcBef>
                <a:spcPct val="50000"/>
              </a:spcBef>
            </a:pPr>
            <a:r>
              <a:rPr lang="es-ES_tradnl" sz="1600" dirty="0">
                <a:solidFill>
                  <a:srgbClr val="3366FF"/>
                </a:solidFill>
                <a:latin typeface="Arial" charset="0"/>
              </a:rPr>
              <a:t>H</a:t>
            </a:r>
          </a:p>
          <a:p>
            <a:pPr>
              <a:lnSpc>
                <a:spcPct val="110000"/>
              </a:lnSpc>
              <a:spcBef>
                <a:spcPct val="50000"/>
              </a:spcBef>
            </a:pPr>
            <a:r>
              <a:rPr lang="es-ES_tradnl" sz="1600" dirty="0">
                <a:solidFill>
                  <a:srgbClr val="3366FF"/>
                </a:solidFill>
                <a:latin typeface="Arial" charset="0"/>
              </a:rPr>
              <a:t>He</a:t>
            </a:r>
          </a:p>
          <a:p>
            <a:pPr>
              <a:lnSpc>
                <a:spcPct val="110000"/>
              </a:lnSpc>
              <a:spcBef>
                <a:spcPct val="50000"/>
              </a:spcBef>
            </a:pPr>
            <a:r>
              <a:rPr lang="es-ES_tradnl" sz="1600" dirty="0">
                <a:solidFill>
                  <a:srgbClr val="3366FF"/>
                </a:solidFill>
                <a:latin typeface="Arial" charset="0"/>
              </a:rPr>
              <a:t>Li</a:t>
            </a:r>
          </a:p>
          <a:p>
            <a:pPr>
              <a:lnSpc>
                <a:spcPct val="110000"/>
              </a:lnSpc>
              <a:spcBef>
                <a:spcPct val="50000"/>
              </a:spcBef>
            </a:pPr>
            <a:r>
              <a:rPr lang="es-ES_tradnl" sz="1600" dirty="0">
                <a:solidFill>
                  <a:srgbClr val="3366FF"/>
                </a:solidFill>
                <a:latin typeface="Arial" charset="0"/>
              </a:rPr>
              <a:t>C</a:t>
            </a:r>
          </a:p>
          <a:p>
            <a:pPr>
              <a:lnSpc>
                <a:spcPct val="110000"/>
              </a:lnSpc>
              <a:spcBef>
                <a:spcPct val="50000"/>
              </a:spcBef>
            </a:pPr>
            <a:r>
              <a:rPr lang="es-ES_tradnl" sz="1600" dirty="0">
                <a:solidFill>
                  <a:srgbClr val="3366FF"/>
                </a:solidFill>
                <a:latin typeface="Arial" charset="0"/>
              </a:rPr>
              <a:t>N</a:t>
            </a:r>
          </a:p>
          <a:p>
            <a:pPr>
              <a:lnSpc>
                <a:spcPct val="110000"/>
              </a:lnSpc>
              <a:spcBef>
                <a:spcPct val="50000"/>
              </a:spcBef>
            </a:pPr>
            <a:r>
              <a:rPr lang="es-ES_tradnl" sz="1600" dirty="0">
                <a:solidFill>
                  <a:srgbClr val="3366FF"/>
                </a:solidFill>
                <a:latin typeface="Arial" charset="0"/>
              </a:rPr>
              <a:t>O</a:t>
            </a:r>
          </a:p>
          <a:p>
            <a:pPr>
              <a:lnSpc>
                <a:spcPct val="110000"/>
              </a:lnSpc>
              <a:spcBef>
                <a:spcPct val="50000"/>
              </a:spcBef>
            </a:pPr>
            <a:r>
              <a:rPr lang="es-ES_tradnl" sz="1600" dirty="0">
                <a:solidFill>
                  <a:srgbClr val="3366FF"/>
                </a:solidFill>
                <a:latin typeface="Arial" charset="0"/>
              </a:rPr>
              <a:t>F</a:t>
            </a:r>
          </a:p>
          <a:p>
            <a:pPr>
              <a:lnSpc>
                <a:spcPct val="110000"/>
              </a:lnSpc>
              <a:spcBef>
                <a:spcPct val="50000"/>
              </a:spcBef>
            </a:pPr>
            <a:r>
              <a:rPr lang="es-ES_tradnl" sz="1600" dirty="0">
                <a:solidFill>
                  <a:srgbClr val="3366FF"/>
                </a:solidFill>
                <a:latin typeface="Arial" charset="0"/>
              </a:rPr>
              <a:t>Ne</a:t>
            </a:r>
          </a:p>
          <a:p>
            <a:pPr>
              <a:lnSpc>
                <a:spcPct val="110000"/>
              </a:lnSpc>
              <a:spcBef>
                <a:spcPct val="50000"/>
              </a:spcBef>
            </a:pPr>
            <a:r>
              <a:rPr lang="es-ES_tradnl" sz="1600" dirty="0">
                <a:solidFill>
                  <a:srgbClr val="3366FF"/>
                </a:solidFill>
                <a:latin typeface="Arial" charset="0"/>
              </a:rPr>
              <a:t>Na</a:t>
            </a:r>
          </a:p>
        </p:txBody>
      </p:sp>
      <p:sp>
        <p:nvSpPr>
          <p:cNvPr id="60" name="Line 158"/>
          <p:cNvSpPr>
            <a:spLocks noChangeShapeType="1"/>
          </p:cNvSpPr>
          <p:nvPr/>
        </p:nvSpPr>
        <p:spPr bwMode="auto">
          <a:xfrm flipV="1">
            <a:off x="3637844" y="3749161"/>
            <a:ext cx="0" cy="238466"/>
          </a:xfrm>
          <a:prstGeom prst="line">
            <a:avLst/>
          </a:prstGeom>
          <a:noFill/>
          <a:ln w="12700">
            <a:solidFill>
              <a:schemeClr val="tx1"/>
            </a:solidFill>
            <a:round/>
            <a:headEnd/>
            <a:tailEnd type="arrow"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61" name="Line 159"/>
          <p:cNvSpPr>
            <a:spLocks noChangeShapeType="1"/>
          </p:cNvSpPr>
          <p:nvPr/>
        </p:nvSpPr>
        <p:spPr bwMode="auto">
          <a:xfrm>
            <a:off x="3776133" y="3760516"/>
            <a:ext cx="0" cy="238466"/>
          </a:xfrm>
          <a:prstGeom prst="line">
            <a:avLst/>
          </a:prstGeom>
          <a:noFill/>
          <a:ln w="12700">
            <a:solidFill>
              <a:schemeClr val="tx1"/>
            </a:solidFill>
            <a:round/>
            <a:headEnd/>
            <a:tailEnd type="arrow"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62" name="Line 161"/>
          <p:cNvSpPr>
            <a:spLocks noChangeShapeType="1"/>
          </p:cNvSpPr>
          <p:nvPr/>
        </p:nvSpPr>
        <p:spPr bwMode="auto">
          <a:xfrm flipV="1">
            <a:off x="3706989" y="3363072"/>
            <a:ext cx="0" cy="238466"/>
          </a:xfrm>
          <a:prstGeom prst="line">
            <a:avLst/>
          </a:prstGeom>
          <a:noFill/>
          <a:ln w="12700">
            <a:solidFill>
              <a:schemeClr val="tx1"/>
            </a:solidFill>
            <a:round/>
            <a:headEnd/>
            <a:tailEnd type="arrow"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63" name="Line 180"/>
          <p:cNvSpPr>
            <a:spLocks noChangeShapeType="1"/>
          </p:cNvSpPr>
          <p:nvPr/>
        </p:nvSpPr>
        <p:spPr bwMode="auto">
          <a:xfrm flipV="1">
            <a:off x="4174537" y="3749161"/>
            <a:ext cx="0" cy="238466"/>
          </a:xfrm>
          <a:prstGeom prst="line">
            <a:avLst/>
          </a:prstGeom>
          <a:noFill/>
          <a:ln w="12700">
            <a:solidFill>
              <a:schemeClr val="tx1"/>
            </a:solidFill>
            <a:round/>
            <a:headEnd/>
            <a:tailEnd type="arrow"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grpSp>
        <p:nvGrpSpPr>
          <p:cNvPr id="64" name="4 Grupo"/>
          <p:cNvGrpSpPr/>
          <p:nvPr/>
        </p:nvGrpSpPr>
        <p:grpSpPr>
          <a:xfrm>
            <a:off x="3223683" y="4930136"/>
            <a:ext cx="1907352" cy="272368"/>
            <a:chOff x="4195233" y="4972998"/>
            <a:chExt cx="1907352" cy="272368"/>
          </a:xfrm>
        </p:grpSpPr>
        <p:sp>
          <p:nvSpPr>
            <p:cNvPr id="65" name="Line 112"/>
            <p:cNvSpPr>
              <a:spLocks noChangeShapeType="1"/>
            </p:cNvSpPr>
            <p:nvPr/>
          </p:nvSpPr>
          <p:spPr bwMode="auto">
            <a:xfrm flipV="1">
              <a:off x="4195233" y="4995089"/>
              <a:ext cx="0" cy="238901"/>
            </a:xfrm>
            <a:prstGeom prst="line">
              <a:avLst/>
            </a:prstGeom>
            <a:noFill/>
            <a:ln w="12700">
              <a:solidFill>
                <a:schemeClr val="tx1"/>
              </a:solidFill>
              <a:round/>
              <a:headEnd/>
              <a:tailEnd type="arrow"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66" name="Line 113"/>
            <p:cNvSpPr>
              <a:spLocks noChangeShapeType="1"/>
            </p:cNvSpPr>
            <p:nvPr/>
          </p:nvSpPr>
          <p:spPr bwMode="auto">
            <a:xfrm>
              <a:off x="4330700" y="5006465"/>
              <a:ext cx="0" cy="238901"/>
            </a:xfrm>
            <a:prstGeom prst="line">
              <a:avLst/>
            </a:prstGeom>
            <a:noFill/>
            <a:ln w="12700">
              <a:solidFill>
                <a:schemeClr val="tx1"/>
              </a:solidFill>
              <a:round/>
              <a:headEnd/>
              <a:tailEnd type="arrow"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67" name="Line 149"/>
            <p:cNvSpPr>
              <a:spLocks noChangeShapeType="1"/>
            </p:cNvSpPr>
            <p:nvPr/>
          </p:nvSpPr>
          <p:spPr bwMode="auto">
            <a:xfrm flipV="1">
              <a:off x="4609394" y="4984354"/>
              <a:ext cx="0" cy="238466"/>
            </a:xfrm>
            <a:prstGeom prst="line">
              <a:avLst/>
            </a:prstGeom>
            <a:noFill/>
            <a:ln w="12700">
              <a:solidFill>
                <a:schemeClr val="tx1"/>
              </a:solidFill>
              <a:round/>
              <a:headEnd/>
              <a:tailEnd type="arrow"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68" name="Line 150"/>
            <p:cNvSpPr>
              <a:spLocks noChangeShapeType="1"/>
            </p:cNvSpPr>
            <p:nvPr/>
          </p:nvSpPr>
          <p:spPr bwMode="auto">
            <a:xfrm>
              <a:off x="4747683" y="4995709"/>
              <a:ext cx="0" cy="238466"/>
            </a:xfrm>
            <a:prstGeom prst="line">
              <a:avLst/>
            </a:prstGeom>
            <a:noFill/>
            <a:ln w="12700">
              <a:solidFill>
                <a:schemeClr val="tx1"/>
              </a:solidFill>
              <a:round/>
              <a:headEnd/>
              <a:tailEnd type="arrow"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69" name="Line 172"/>
            <p:cNvSpPr>
              <a:spLocks noChangeShapeType="1"/>
            </p:cNvSpPr>
            <p:nvPr/>
          </p:nvSpPr>
          <p:spPr bwMode="auto">
            <a:xfrm flipV="1">
              <a:off x="5053894" y="4984354"/>
              <a:ext cx="0" cy="238466"/>
            </a:xfrm>
            <a:prstGeom prst="line">
              <a:avLst/>
            </a:prstGeom>
            <a:noFill/>
            <a:ln w="12700">
              <a:solidFill>
                <a:schemeClr val="tx1"/>
              </a:solidFill>
              <a:round/>
              <a:headEnd/>
              <a:tailEnd type="arrow"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70" name="Line 173"/>
            <p:cNvSpPr>
              <a:spLocks noChangeShapeType="1"/>
            </p:cNvSpPr>
            <p:nvPr/>
          </p:nvSpPr>
          <p:spPr bwMode="auto">
            <a:xfrm>
              <a:off x="5192183" y="4995709"/>
              <a:ext cx="0" cy="238466"/>
            </a:xfrm>
            <a:prstGeom prst="line">
              <a:avLst/>
            </a:prstGeom>
            <a:noFill/>
            <a:ln w="12700">
              <a:solidFill>
                <a:schemeClr val="tx1"/>
              </a:solidFill>
              <a:round/>
              <a:headEnd/>
              <a:tailEnd type="arrow"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71" name="Line 191"/>
            <p:cNvSpPr>
              <a:spLocks noChangeShapeType="1"/>
            </p:cNvSpPr>
            <p:nvPr/>
          </p:nvSpPr>
          <p:spPr bwMode="auto">
            <a:xfrm flipV="1">
              <a:off x="5537905" y="4984354"/>
              <a:ext cx="0" cy="238466"/>
            </a:xfrm>
            <a:prstGeom prst="line">
              <a:avLst/>
            </a:prstGeom>
            <a:noFill/>
            <a:ln w="12700">
              <a:solidFill>
                <a:schemeClr val="tx1"/>
              </a:solidFill>
              <a:round/>
              <a:headEnd/>
              <a:tailEnd type="arrow"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72" name="Line 192"/>
            <p:cNvSpPr>
              <a:spLocks noChangeShapeType="1"/>
            </p:cNvSpPr>
            <p:nvPr/>
          </p:nvSpPr>
          <p:spPr bwMode="auto">
            <a:xfrm>
              <a:off x="5676194" y="4995709"/>
              <a:ext cx="0" cy="238466"/>
            </a:xfrm>
            <a:prstGeom prst="line">
              <a:avLst/>
            </a:prstGeom>
            <a:noFill/>
            <a:ln w="12700">
              <a:solidFill>
                <a:schemeClr val="tx1"/>
              </a:solidFill>
              <a:round/>
              <a:headEnd/>
              <a:tailEnd type="arrow"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73" name="Line 208"/>
            <p:cNvSpPr>
              <a:spLocks noChangeShapeType="1"/>
            </p:cNvSpPr>
            <p:nvPr/>
          </p:nvSpPr>
          <p:spPr bwMode="auto">
            <a:xfrm flipV="1">
              <a:off x="6102585" y="4972998"/>
              <a:ext cx="0" cy="238466"/>
            </a:xfrm>
            <a:prstGeom prst="line">
              <a:avLst/>
            </a:prstGeom>
            <a:noFill/>
            <a:ln w="12700">
              <a:solidFill>
                <a:schemeClr val="tx1"/>
              </a:solidFill>
              <a:round/>
              <a:headEnd/>
              <a:tailEnd type="arrow"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grpSp>
      <p:grpSp>
        <p:nvGrpSpPr>
          <p:cNvPr id="74" name="5 Grupo"/>
          <p:cNvGrpSpPr/>
          <p:nvPr/>
        </p:nvGrpSpPr>
        <p:grpSpPr>
          <a:xfrm>
            <a:off x="3223683" y="5338936"/>
            <a:ext cx="1964972" cy="261736"/>
            <a:chOff x="4195233" y="5381798"/>
            <a:chExt cx="1964972" cy="261736"/>
          </a:xfrm>
        </p:grpSpPr>
        <p:sp>
          <p:nvSpPr>
            <p:cNvPr id="75" name="Line 130"/>
            <p:cNvSpPr>
              <a:spLocks noChangeShapeType="1"/>
            </p:cNvSpPr>
            <p:nvPr/>
          </p:nvSpPr>
          <p:spPr bwMode="auto">
            <a:xfrm flipV="1">
              <a:off x="4195233" y="5393257"/>
              <a:ext cx="0" cy="238901"/>
            </a:xfrm>
            <a:prstGeom prst="line">
              <a:avLst/>
            </a:prstGeom>
            <a:noFill/>
            <a:ln w="12700">
              <a:solidFill>
                <a:schemeClr val="tx1"/>
              </a:solidFill>
              <a:round/>
              <a:headEnd/>
              <a:tailEnd type="arrow"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76" name="Line 131"/>
            <p:cNvSpPr>
              <a:spLocks noChangeShapeType="1"/>
            </p:cNvSpPr>
            <p:nvPr/>
          </p:nvSpPr>
          <p:spPr bwMode="auto">
            <a:xfrm>
              <a:off x="4330700" y="5404633"/>
              <a:ext cx="0" cy="238901"/>
            </a:xfrm>
            <a:prstGeom prst="line">
              <a:avLst/>
            </a:prstGeom>
            <a:noFill/>
            <a:ln w="12700">
              <a:solidFill>
                <a:schemeClr val="tx1"/>
              </a:solidFill>
              <a:round/>
              <a:headEnd/>
              <a:tailEnd type="arrow"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77" name="Line 164"/>
            <p:cNvSpPr>
              <a:spLocks noChangeShapeType="1"/>
            </p:cNvSpPr>
            <p:nvPr/>
          </p:nvSpPr>
          <p:spPr bwMode="auto">
            <a:xfrm flipV="1">
              <a:off x="4609394" y="5381798"/>
              <a:ext cx="0" cy="238466"/>
            </a:xfrm>
            <a:prstGeom prst="line">
              <a:avLst/>
            </a:prstGeom>
            <a:noFill/>
            <a:ln w="12700">
              <a:solidFill>
                <a:schemeClr val="tx1"/>
              </a:solidFill>
              <a:round/>
              <a:headEnd/>
              <a:tailEnd type="arrow"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78" name="Line 165"/>
            <p:cNvSpPr>
              <a:spLocks noChangeShapeType="1"/>
            </p:cNvSpPr>
            <p:nvPr/>
          </p:nvSpPr>
          <p:spPr bwMode="auto">
            <a:xfrm>
              <a:off x="4747683" y="5393153"/>
              <a:ext cx="0" cy="238466"/>
            </a:xfrm>
            <a:prstGeom prst="line">
              <a:avLst/>
            </a:prstGeom>
            <a:noFill/>
            <a:ln w="12700">
              <a:solidFill>
                <a:schemeClr val="tx1"/>
              </a:solidFill>
              <a:round/>
              <a:headEnd/>
              <a:tailEnd type="arrow"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79" name="Line 184"/>
            <p:cNvSpPr>
              <a:spLocks noChangeShapeType="1"/>
            </p:cNvSpPr>
            <p:nvPr/>
          </p:nvSpPr>
          <p:spPr bwMode="auto">
            <a:xfrm flipV="1">
              <a:off x="5053894" y="5381798"/>
              <a:ext cx="0" cy="238466"/>
            </a:xfrm>
            <a:prstGeom prst="line">
              <a:avLst/>
            </a:prstGeom>
            <a:noFill/>
            <a:ln w="12700">
              <a:solidFill>
                <a:schemeClr val="tx1"/>
              </a:solidFill>
              <a:round/>
              <a:headEnd/>
              <a:tailEnd type="arrow"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80" name="Line 185"/>
            <p:cNvSpPr>
              <a:spLocks noChangeShapeType="1"/>
            </p:cNvSpPr>
            <p:nvPr/>
          </p:nvSpPr>
          <p:spPr bwMode="auto">
            <a:xfrm>
              <a:off x="5192183" y="5393153"/>
              <a:ext cx="0" cy="238466"/>
            </a:xfrm>
            <a:prstGeom prst="line">
              <a:avLst/>
            </a:prstGeom>
            <a:noFill/>
            <a:ln w="12700">
              <a:solidFill>
                <a:schemeClr val="tx1"/>
              </a:solidFill>
              <a:round/>
              <a:headEnd/>
              <a:tailEnd type="arrow"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81" name="Line 201"/>
            <p:cNvSpPr>
              <a:spLocks noChangeShapeType="1"/>
            </p:cNvSpPr>
            <p:nvPr/>
          </p:nvSpPr>
          <p:spPr bwMode="auto">
            <a:xfrm flipV="1">
              <a:off x="5537905" y="5381798"/>
              <a:ext cx="0" cy="238466"/>
            </a:xfrm>
            <a:prstGeom prst="line">
              <a:avLst/>
            </a:prstGeom>
            <a:noFill/>
            <a:ln w="12700">
              <a:solidFill>
                <a:schemeClr val="tx1"/>
              </a:solidFill>
              <a:round/>
              <a:headEnd/>
              <a:tailEnd type="arrow"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82" name="Line 202"/>
            <p:cNvSpPr>
              <a:spLocks noChangeShapeType="1"/>
            </p:cNvSpPr>
            <p:nvPr/>
          </p:nvSpPr>
          <p:spPr bwMode="auto">
            <a:xfrm>
              <a:off x="5676194" y="5393153"/>
              <a:ext cx="0" cy="238466"/>
            </a:xfrm>
            <a:prstGeom prst="line">
              <a:avLst/>
            </a:prstGeom>
            <a:noFill/>
            <a:ln w="12700">
              <a:solidFill>
                <a:schemeClr val="tx1"/>
              </a:solidFill>
              <a:round/>
              <a:headEnd/>
              <a:tailEnd type="arrow"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83" name="Line 215"/>
            <p:cNvSpPr>
              <a:spLocks noChangeShapeType="1"/>
            </p:cNvSpPr>
            <p:nvPr/>
          </p:nvSpPr>
          <p:spPr bwMode="auto">
            <a:xfrm flipV="1">
              <a:off x="6021916" y="5381798"/>
              <a:ext cx="0" cy="238466"/>
            </a:xfrm>
            <a:prstGeom prst="line">
              <a:avLst/>
            </a:prstGeom>
            <a:noFill/>
            <a:ln w="12700">
              <a:solidFill>
                <a:schemeClr val="tx1"/>
              </a:solidFill>
              <a:round/>
              <a:headEnd/>
              <a:tailEnd type="arrow"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84" name="Line 216"/>
            <p:cNvSpPr>
              <a:spLocks noChangeShapeType="1"/>
            </p:cNvSpPr>
            <p:nvPr/>
          </p:nvSpPr>
          <p:spPr bwMode="auto">
            <a:xfrm>
              <a:off x="6160205" y="5393153"/>
              <a:ext cx="0" cy="238466"/>
            </a:xfrm>
            <a:prstGeom prst="line">
              <a:avLst/>
            </a:prstGeom>
            <a:noFill/>
            <a:ln w="12700">
              <a:solidFill>
                <a:schemeClr val="tx1"/>
              </a:solidFill>
              <a:round/>
              <a:headEnd/>
              <a:tailEnd type="arrow"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grpSp>
      <p:grpSp>
        <p:nvGrpSpPr>
          <p:cNvPr id="85" name="1 Grupo"/>
          <p:cNvGrpSpPr/>
          <p:nvPr/>
        </p:nvGrpSpPr>
        <p:grpSpPr>
          <a:xfrm>
            <a:off x="3155950" y="2534118"/>
            <a:ext cx="2552700" cy="3498850"/>
            <a:chOff x="4127500" y="2576980"/>
            <a:chExt cx="2552700" cy="3498850"/>
          </a:xfrm>
        </p:grpSpPr>
        <p:sp>
          <p:nvSpPr>
            <p:cNvPr id="86" name="Rectangle 109"/>
            <p:cNvSpPr>
              <a:spLocks noChangeArrowheads="1"/>
            </p:cNvSpPr>
            <p:nvPr/>
          </p:nvSpPr>
          <p:spPr bwMode="auto">
            <a:xfrm>
              <a:off x="4127500" y="2583330"/>
              <a:ext cx="304800" cy="307158"/>
            </a:xfrm>
            <a:prstGeom prst="rect">
              <a:avLst/>
            </a:prstGeom>
            <a:noFill/>
            <a:ln w="28575">
              <a:solidFill>
                <a:schemeClr val="tx1"/>
              </a:solidFill>
              <a:miter lim="800000"/>
              <a:headEnd/>
              <a:tailEnd type="none" w="lg" len="lg"/>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87" name="Rectangle 111"/>
            <p:cNvSpPr>
              <a:spLocks noChangeArrowheads="1"/>
            </p:cNvSpPr>
            <p:nvPr/>
          </p:nvSpPr>
          <p:spPr bwMode="auto">
            <a:xfrm>
              <a:off x="4127500" y="4972337"/>
              <a:ext cx="304800" cy="307158"/>
            </a:xfrm>
            <a:prstGeom prst="rect">
              <a:avLst/>
            </a:prstGeom>
            <a:noFill/>
            <a:ln w="28575">
              <a:solidFill>
                <a:schemeClr val="tx1"/>
              </a:solidFill>
              <a:miter lim="800000"/>
              <a:headEnd/>
              <a:tailEnd type="none" w="lg" len="lg"/>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88" name="Rectangle 114"/>
            <p:cNvSpPr>
              <a:spLocks noChangeArrowheads="1"/>
            </p:cNvSpPr>
            <p:nvPr/>
          </p:nvSpPr>
          <p:spPr bwMode="auto">
            <a:xfrm>
              <a:off x="4127500" y="4574169"/>
              <a:ext cx="304800" cy="307158"/>
            </a:xfrm>
            <a:prstGeom prst="rect">
              <a:avLst/>
            </a:prstGeom>
            <a:noFill/>
            <a:ln w="28575">
              <a:solidFill>
                <a:schemeClr val="tx1"/>
              </a:solidFill>
              <a:miter lim="800000"/>
              <a:headEnd/>
              <a:tailEnd type="none" w="lg" len="lg"/>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89" name="Rectangle 117"/>
            <p:cNvSpPr>
              <a:spLocks noChangeArrowheads="1"/>
            </p:cNvSpPr>
            <p:nvPr/>
          </p:nvSpPr>
          <p:spPr bwMode="auto">
            <a:xfrm>
              <a:off x="4127500" y="4176001"/>
              <a:ext cx="304800" cy="307158"/>
            </a:xfrm>
            <a:prstGeom prst="rect">
              <a:avLst/>
            </a:prstGeom>
            <a:noFill/>
            <a:ln w="28575">
              <a:solidFill>
                <a:schemeClr val="tx1"/>
              </a:solidFill>
              <a:miter lim="800000"/>
              <a:headEnd/>
              <a:tailEnd type="none" w="lg" len="lg"/>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90" name="Rectangle 120"/>
            <p:cNvSpPr>
              <a:spLocks noChangeArrowheads="1"/>
            </p:cNvSpPr>
            <p:nvPr/>
          </p:nvSpPr>
          <p:spPr bwMode="auto">
            <a:xfrm>
              <a:off x="4127500" y="3777833"/>
              <a:ext cx="304800" cy="307158"/>
            </a:xfrm>
            <a:prstGeom prst="rect">
              <a:avLst/>
            </a:prstGeom>
            <a:noFill/>
            <a:ln w="28575">
              <a:solidFill>
                <a:schemeClr val="tx1"/>
              </a:solidFill>
              <a:miter lim="800000"/>
              <a:headEnd/>
              <a:tailEnd type="none" w="lg" len="lg"/>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91" name="Rectangle 123"/>
            <p:cNvSpPr>
              <a:spLocks noChangeArrowheads="1"/>
            </p:cNvSpPr>
            <p:nvPr/>
          </p:nvSpPr>
          <p:spPr bwMode="auto">
            <a:xfrm>
              <a:off x="4127500" y="3379666"/>
              <a:ext cx="304800" cy="307158"/>
            </a:xfrm>
            <a:prstGeom prst="rect">
              <a:avLst/>
            </a:prstGeom>
            <a:noFill/>
            <a:ln w="28575">
              <a:solidFill>
                <a:schemeClr val="tx1"/>
              </a:solidFill>
              <a:miter lim="800000"/>
              <a:headEnd/>
              <a:tailEnd type="none" w="lg" len="lg"/>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92" name="Rectangle 126"/>
            <p:cNvSpPr>
              <a:spLocks noChangeArrowheads="1"/>
            </p:cNvSpPr>
            <p:nvPr/>
          </p:nvSpPr>
          <p:spPr bwMode="auto">
            <a:xfrm>
              <a:off x="4127500" y="2981498"/>
              <a:ext cx="304800" cy="307158"/>
            </a:xfrm>
            <a:prstGeom prst="rect">
              <a:avLst/>
            </a:prstGeom>
            <a:noFill/>
            <a:ln w="28575">
              <a:solidFill>
                <a:schemeClr val="tx1"/>
              </a:solidFill>
              <a:miter lim="800000"/>
              <a:headEnd/>
              <a:tailEnd type="none" w="lg" len="lg"/>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93" name="Rectangle 129"/>
            <p:cNvSpPr>
              <a:spLocks noChangeArrowheads="1"/>
            </p:cNvSpPr>
            <p:nvPr/>
          </p:nvSpPr>
          <p:spPr bwMode="auto">
            <a:xfrm>
              <a:off x="4127500" y="5370504"/>
              <a:ext cx="304800" cy="307158"/>
            </a:xfrm>
            <a:prstGeom prst="rect">
              <a:avLst/>
            </a:prstGeom>
            <a:noFill/>
            <a:ln w="28575">
              <a:solidFill>
                <a:schemeClr val="tx1"/>
              </a:solidFill>
              <a:miter lim="800000"/>
              <a:headEnd/>
              <a:tailEnd type="none" w="lg" len="lg"/>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94" name="Rectangle 132"/>
            <p:cNvSpPr>
              <a:spLocks noChangeArrowheads="1"/>
            </p:cNvSpPr>
            <p:nvPr/>
          </p:nvSpPr>
          <p:spPr bwMode="auto">
            <a:xfrm>
              <a:off x="4127500" y="5768672"/>
              <a:ext cx="304800" cy="307158"/>
            </a:xfrm>
            <a:prstGeom prst="rect">
              <a:avLst/>
            </a:prstGeom>
            <a:noFill/>
            <a:ln w="28575">
              <a:solidFill>
                <a:schemeClr val="tx1"/>
              </a:solidFill>
              <a:miter lim="800000"/>
              <a:headEnd/>
              <a:tailEnd type="none" w="lg" len="lg"/>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95" name="Rectangle 136"/>
            <p:cNvSpPr>
              <a:spLocks noChangeArrowheads="1"/>
            </p:cNvSpPr>
            <p:nvPr/>
          </p:nvSpPr>
          <p:spPr bwMode="auto">
            <a:xfrm>
              <a:off x="6369050" y="2576980"/>
              <a:ext cx="311150" cy="306600"/>
            </a:xfrm>
            <a:prstGeom prst="rect">
              <a:avLst/>
            </a:prstGeom>
            <a:noFill/>
            <a:ln w="28575">
              <a:solidFill>
                <a:schemeClr val="tx1"/>
              </a:solidFill>
              <a:miter lim="800000"/>
              <a:headEnd/>
              <a:tailEnd type="none" w="lg" len="lg"/>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96" name="Rectangle 137"/>
            <p:cNvSpPr>
              <a:spLocks noChangeArrowheads="1"/>
            </p:cNvSpPr>
            <p:nvPr/>
          </p:nvSpPr>
          <p:spPr bwMode="auto">
            <a:xfrm>
              <a:off x="6369050" y="4961643"/>
              <a:ext cx="311150" cy="306600"/>
            </a:xfrm>
            <a:prstGeom prst="rect">
              <a:avLst/>
            </a:prstGeom>
            <a:noFill/>
            <a:ln w="28575">
              <a:solidFill>
                <a:schemeClr val="tx1"/>
              </a:solidFill>
              <a:miter lim="800000"/>
              <a:headEnd/>
              <a:tailEnd type="none" w="lg" len="lg"/>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97" name="Rectangle 138"/>
            <p:cNvSpPr>
              <a:spLocks noChangeArrowheads="1"/>
            </p:cNvSpPr>
            <p:nvPr/>
          </p:nvSpPr>
          <p:spPr bwMode="auto">
            <a:xfrm>
              <a:off x="6369050" y="4564199"/>
              <a:ext cx="311150" cy="306600"/>
            </a:xfrm>
            <a:prstGeom prst="rect">
              <a:avLst/>
            </a:prstGeom>
            <a:noFill/>
            <a:ln w="28575">
              <a:solidFill>
                <a:schemeClr val="tx1"/>
              </a:solidFill>
              <a:miter lim="800000"/>
              <a:headEnd/>
              <a:tailEnd type="none" w="lg" len="lg"/>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98" name="Rectangle 139"/>
            <p:cNvSpPr>
              <a:spLocks noChangeArrowheads="1"/>
            </p:cNvSpPr>
            <p:nvPr/>
          </p:nvSpPr>
          <p:spPr bwMode="auto">
            <a:xfrm>
              <a:off x="6369050" y="4166755"/>
              <a:ext cx="311150" cy="306600"/>
            </a:xfrm>
            <a:prstGeom prst="rect">
              <a:avLst/>
            </a:prstGeom>
            <a:noFill/>
            <a:ln w="28575">
              <a:solidFill>
                <a:schemeClr val="tx1"/>
              </a:solidFill>
              <a:miter lim="800000"/>
              <a:headEnd/>
              <a:tailEnd type="none" w="lg" len="lg"/>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99" name="Rectangle 140"/>
            <p:cNvSpPr>
              <a:spLocks noChangeArrowheads="1"/>
            </p:cNvSpPr>
            <p:nvPr/>
          </p:nvSpPr>
          <p:spPr bwMode="auto">
            <a:xfrm>
              <a:off x="6369050" y="3769311"/>
              <a:ext cx="311150" cy="306600"/>
            </a:xfrm>
            <a:prstGeom prst="rect">
              <a:avLst/>
            </a:prstGeom>
            <a:noFill/>
            <a:ln w="28575">
              <a:solidFill>
                <a:schemeClr val="tx1"/>
              </a:solidFill>
              <a:miter lim="800000"/>
              <a:headEnd/>
              <a:tailEnd type="none" w="lg" len="lg"/>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100" name="Rectangle 141"/>
            <p:cNvSpPr>
              <a:spLocks noChangeArrowheads="1"/>
            </p:cNvSpPr>
            <p:nvPr/>
          </p:nvSpPr>
          <p:spPr bwMode="auto">
            <a:xfrm>
              <a:off x="6369050" y="3371868"/>
              <a:ext cx="311150" cy="306600"/>
            </a:xfrm>
            <a:prstGeom prst="rect">
              <a:avLst/>
            </a:prstGeom>
            <a:noFill/>
            <a:ln w="28575">
              <a:solidFill>
                <a:schemeClr val="tx1"/>
              </a:solidFill>
              <a:miter lim="800000"/>
              <a:headEnd/>
              <a:tailEnd type="none" w="lg" len="lg"/>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101" name="Rectangle 142"/>
            <p:cNvSpPr>
              <a:spLocks noChangeArrowheads="1"/>
            </p:cNvSpPr>
            <p:nvPr/>
          </p:nvSpPr>
          <p:spPr bwMode="auto">
            <a:xfrm>
              <a:off x="6369050" y="2974424"/>
              <a:ext cx="311150" cy="306600"/>
            </a:xfrm>
            <a:prstGeom prst="rect">
              <a:avLst/>
            </a:prstGeom>
            <a:noFill/>
            <a:ln w="28575">
              <a:solidFill>
                <a:schemeClr val="tx1"/>
              </a:solidFill>
              <a:miter lim="800000"/>
              <a:headEnd/>
              <a:tailEnd type="none" w="lg" len="lg"/>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102" name="Rectangle 143"/>
            <p:cNvSpPr>
              <a:spLocks noChangeArrowheads="1"/>
            </p:cNvSpPr>
            <p:nvPr/>
          </p:nvSpPr>
          <p:spPr bwMode="auto">
            <a:xfrm>
              <a:off x="6369050" y="5359087"/>
              <a:ext cx="311150" cy="306600"/>
            </a:xfrm>
            <a:prstGeom prst="rect">
              <a:avLst/>
            </a:prstGeom>
            <a:noFill/>
            <a:ln w="28575">
              <a:solidFill>
                <a:schemeClr val="tx1"/>
              </a:solidFill>
              <a:miter lim="800000"/>
              <a:headEnd/>
              <a:tailEnd type="none" w="lg" len="lg"/>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103" name="Rectangle 144"/>
            <p:cNvSpPr>
              <a:spLocks noChangeArrowheads="1"/>
            </p:cNvSpPr>
            <p:nvPr/>
          </p:nvSpPr>
          <p:spPr bwMode="auto">
            <a:xfrm>
              <a:off x="6369050" y="5756530"/>
              <a:ext cx="311150" cy="306600"/>
            </a:xfrm>
            <a:prstGeom prst="rect">
              <a:avLst/>
            </a:prstGeom>
            <a:noFill/>
            <a:ln w="28575">
              <a:solidFill>
                <a:schemeClr val="tx1"/>
              </a:solidFill>
              <a:miter lim="800000"/>
              <a:headEnd/>
              <a:tailEnd type="none" w="lg" len="lg"/>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104" name="Rectangle 147"/>
            <p:cNvSpPr>
              <a:spLocks noChangeArrowheads="1"/>
            </p:cNvSpPr>
            <p:nvPr/>
          </p:nvSpPr>
          <p:spPr bwMode="auto">
            <a:xfrm>
              <a:off x="4540250" y="2576980"/>
              <a:ext cx="311150" cy="306600"/>
            </a:xfrm>
            <a:prstGeom prst="rect">
              <a:avLst/>
            </a:prstGeom>
            <a:noFill/>
            <a:ln w="28575">
              <a:solidFill>
                <a:schemeClr val="tx1"/>
              </a:solidFill>
              <a:miter lim="800000"/>
              <a:headEnd/>
              <a:tailEnd type="none" w="lg" len="lg"/>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105" name="Rectangle 148"/>
            <p:cNvSpPr>
              <a:spLocks noChangeArrowheads="1"/>
            </p:cNvSpPr>
            <p:nvPr/>
          </p:nvSpPr>
          <p:spPr bwMode="auto">
            <a:xfrm>
              <a:off x="4540250" y="4961643"/>
              <a:ext cx="311150" cy="306600"/>
            </a:xfrm>
            <a:prstGeom prst="rect">
              <a:avLst/>
            </a:prstGeom>
            <a:noFill/>
            <a:ln w="28575">
              <a:solidFill>
                <a:schemeClr val="tx1"/>
              </a:solidFill>
              <a:miter lim="800000"/>
              <a:headEnd/>
              <a:tailEnd type="none" w="lg" len="lg"/>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106" name="Rectangle 151"/>
            <p:cNvSpPr>
              <a:spLocks noChangeArrowheads="1"/>
            </p:cNvSpPr>
            <p:nvPr/>
          </p:nvSpPr>
          <p:spPr bwMode="auto">
            <a:xfrm>
              <a:off x="4540250" y="4564199"/>
              <a:ext cx="311150" cy="306600"/>
            </a:xfrm>
            <a:prstGeom prst="rect">
              <a:avLst/>
            </a:prstGeom>
            <a:noFill/>
            <a:ln w="28575">
              <a:solidFill>
                <a:schemeClr val="tx1"/>
              </a:solidFill>
              <a:miter lim="800000"/>
              <a:headEnd/>
              <a:tailEnd type="none" w="lg" len="lg"/>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107" name="Rectangle 154"/>
            <p:cNvSpPr>
              <a:spLocks noChangeArrowheads="1"/>
            </p:cNvSpPr>
            <p:nvPr/>
          </p:nvSpPr>
          <p:spPr bwMode="auto">
            <a:xfrm>
              <a:off x="4540250" y="4166755"/>
              <a:ext cx="311150" cy="306600"/>
            </a:xfrm>
            <a:prstGeom prst="rect">
              <a:avLst/>
            </a:prstGeom>
            <a:noFill/>
            <a:ln w="28575">
              <a:solidFill>
                <a:schemeClr val="tx1"/>
              </a:solidFill>
              <a:miter lim="800000"/>
              <a:headEnd/>
              <a:tailEnd type="none" w="lg" len="lg"/>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108" name="Rectangle 157"/>
            <p:cNvSpPr>
              <a:spLocks noChangeArrowheads="1"/>
            </p:cNvSpPr>
            <p:nvPr/>
          </p:nvSpPr>
          <p:spPr bwMode="auto">
            <a:xfrm>
              <a:off x="4540250" y="3769311"/>
              <a:ext cx="311150" cy="306600"/>
            </a:xfrm>
            <a:prstGeom prst="rect">
              <a:avLst/>
            </a:prstGeom>
            <a:noFill/>
            <a:ln w="28575">
              <a:solidFill>
                <a:schemeClr val="tx1"/>
              </a:solidFill>
              <a:miter lim="800000"/>
              <a:headEnd/>
              <a:tailEnd type="none" w="lg" len="lg"/>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109" name="Rectangle 160"/>
            <p:cNvSpPr>
              <a:spLocks noChangeArrowheads="1"/>
            </p:cNvSpPr>
            <p:nvPr/>
          </p:nvSpPr>
          <p:spPr bwMode="auto">
            <a:xfrm>
              <a:off x="4540250" y="3371868"/>
              <a:ext cx="311150" cy="306600"/>
            </a:xfrm>
            <a:prstGeom prst="rect">
              <a:avLst/>
            </a:prstGeom>
            <a:noFill/>
            <a:ln w="28575">
              <a:solidFill>
                <a:schemeClr val="tx1"/>
              </a:solidFill>
              <a:miter lim="800000"/>
              <a:headEnd/>
              <a:tailEnd type="none" w="lg" len="lg"/>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110" name="Rectangle 162"/>
            <p:cNvSpPr>
              <a:spLocks noChangeArrowheads="1"/>
            </p:cNvSpPr>
            <p:nvPr/>
          </p:nvSpPr>
          <p:spPr bwMode="auto">
            <a:xfrm>
              <a:off x="4540250" y="2974424"/>
              <a:ext cx="311150" cy="306600"/>
            </a:xfrm>
            <a:prstGeom prst="rect">
              <a:avLst/>
            </a:prstGeom>
            <a:noFill/>
            <a:ln w="28575">
              <a:solidFill>
                <a:schemeClr val="tx1"/>
              </a:solidFill>
              <a:miter lim="800000"/>
              <a:headEnd/>
              <a:tailEnd type="none" w="lg" len="lg"/>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111" name="Rectangle 163"/>
            <p:cNvSpPr>
              <a:spLocks noChangeArrowheads="1"/>
            </p:cNvSpPr>
            <p:nvPr/>
          </p:nvSpPr>
          <p:spPr bwMode="auto">
            <a:xfrm>
              <a:off x="4540250" y="5359087"/>
              <a:ext cx="311150" cy="306600"/>
            </a:xfrm>
            <a:prstGeom prst="rect">
              <a:avLst/>
            </a:prstGeom>
            <a:noFill/>
            <a:ln w="28575">
              <a:solidFill>
                <a:schemeClr val="tx1"/>
              </a:solidFill>
              <a:miter lim="800000"/>
              <a:headEnd/>
              <a:tailEnd type="none" w="lg" len="lg"/>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112" name="Rectangle 166"/>
            <p:cNvSpPr>
              <a:spLocks noChangeArrowheads="1"/>
            </p:cNvSpPr>
            <p:nvPr/>
          </p:nvSpPr>
          <p:spPr bwMode="auto">
            <a:xfrm>
              <a:off x="4540250" y="5756530"/>
              <a:ext cx="311150" cy="306600"/>
            </a:xfrm>
            <a:prstGeom prst="rect">
              <a:avLst/>
            </a:prstGeom>
            <a:noFill/>
            <a:ln w="28575">
              <a:solidFill>
                <a:schemeClr val="tx1"/>
              </a:solidFill>
              <a:miter lim="800000"/>
              <a:headEnd/>
              <a:tailEnd type="none" w="lg" len="lg"/>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113" name="Rectangle 170"/>
            <p:cNvSpPr>
              <a:spLocks noChangeArrowheads="1"/>
            </p:cNvSpPr>
            <p:nvPr/>
          </p:nvSpPr>
          <p:spPr bwMode="auto">
            <a:xfrm>
              <a:off x="4984750" y="2576980"/>
              <a:ext cx="311150" cy="306600"/>
            </a:xfrm>
            <a:prstGeom prst="rect">
              <a:avLst/>
            </a:prstGeom>
            <a:noFill/>
            <a:ln w="28575">
              <a:solidFill>
                <a:schemeClr val="tx1"/>
              </a:solidFill>
              <a:miter lim="800000"/>
              <a:headEnd/>
              <a:tailEnd type="none" w="lg" len="lg"/>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114" name="Rectangle 171"/>
            <p:cNvSpPr>
              <a:spLocks noChangeArrowheads="1"/>
            </p:cNvSpPr>
            <p:nvPr/>
          </p:nvSpPr>
          <p:spPr bwMode="auto">
            <a:xfrm>
              <a:off x="4984750" y="4961643"/>
              <a:ext cx="311150" cy="306600"/>
            </a:xfrm>
            <a:prstGeom prst="rect">
              <a:avLst/>
            </a:prstGeom>
            <a:noFill/>
            <a:ln w="28575">
              <a:solidFill>
                <a:schemeClr val="tx1"/>
              </a:solidFill>
              <a:miter lim="800000"/>
              <a:headEnd/>
              <a:tailEnd type="none" w="lg" len="lg"/>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115" name="Rectangle 174"/>
            <p:cNvSpPr>
              <a:spLocks noChangeArrowheads="1"/>
            </p:cNvSpPr>
            <p:nvPr/>
          </p:nvSpPr>
          <p:spPr bwMode="auto">
            <a:xfrm>
              <a:off x="4984750" y="4564199"/>
              <a:ext cx="311150" cy="306600"/>
            </a:xfrm>
            <a:prstGeom prst="rect">
              <a:avLst/>
            </a:prstGeom>
            <a:noFill/>
            <a:ln w="28575">
              <a:solidFill>
                <a:schemeClr val="tx1"/>
              </a:solidFill>
              <a:miter lim="800000"/>
              <a:headEnd/>
              <a:tailEnd type="none" w="lg" len="lg"/>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116" name="Rectangle 177"/>
            <p:cNvSpPr>
              <a:spLocks noChangeArrowheads="1"/>
            </p:cNvSpPr>
            <p:nvPr/>
          </p:nvSpPr>
          <p:spPr bwMode="auto">
            <a:xfrm>
              <a:off x="4984750" y="4166755"/>
              <a:ext cx="311150" cy="306600"/>
            </a:xfrm>
            <a:prstGeom prst="rect">
              <a:avLst/>
            </a:prstGeom>
            <a:noFill/>
            <a:ln w="28575">
              <a:solidFill>
                <a:schemeClr val="tx1"/>
              </a:solidFill>
              <a:miter lim="800000"/>
              <a:headEnd/>
              <a:tailEnd type="none" w="lg" len="lg"/>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117" name="Rectangle 179"/>
            <p:cNvSpPr>
              <a:spLocks noChangeArrowheads="1"/>
            </p:cNvSpPr>
            <p:nvPr/>
          </p:nvSpPr>
          <p:spPr bwMode="auto">
            <a:xfrm>
              <a:off x="4984750" y="3769311"/>
              <a:ext cx="311150" cy="306600"/>
            </a:xfrm>
            <a:prstGeom prst="rect">
              <a:avLst/>
            </a:prstGeom>
            <a:noFill/>
            <a:ln w="28575">
              <a:solidFill>
                <a:schemeClr val="tx1"/>
              </a:solidFill>
              <a:miter lim="800000"/>
              <a:headEnd/>
              <a:tailEnd type="none" w="lg" len="lg"/>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118" name="Rectangle 181"/>
            <p:cNvSpPr>
              <a:spLocks noChangeArrowheads="1"/>
            </p:cNvSpPr>
            <p:nvPr/>
          </p:nvSpPr>
          <p:spPr bwMode="auto">
            <a:xfrm>
              <a:off x="4984750" y="3371868"/>
              <a:ext cx="311150" cy="306600"/>
            </a:xfrm>
            <a:prstGeom prst="rect">
              <a:avLst/>
            </a:prstGeom>
            <a:noFill/>
            <a:ln w="28575">
              <a:solidFill>
                <a:schemeClr val="tx1"/>
              </a:solidFill>
              <a:miter lim="800000"/>
              <a:headEnd/>
              <a:tailEnd type="none" w="lg" len="lg"/>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119" name="Rectangle 182"/>
            <p:cNvSpPr>
              <a:spLocks noChangeArrowheads="1"/>
            </p:cNvSpPr>
            <p:nvPr/>
          </p:nvSpPr>
          <p:spPr bwMode="auto">
            <a:xfrm>
              <a:off x="4984750" y="2974424"/>
              <a:ext cx="311150" cy="306600"/>
            </a:xfrm>
            <a:prstGeom prst="rect">
              <a:avLst/>
            </a:prstGeom>
            <a:noFill/>
            <a:ln w="28575">
              <a:solidFill>
                <a:schemeClr val="tx1"/>
              </a:solidFill>
              <a:miter lim="800000"/>
              <a:headEnd/>
              <a:tailEnd type="none" w="lg" len="lg"/>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120" name="Rectangle 183"/>
            <p:cNvSpPr>
              <a:spLocks noChangeArrowheads="1"/>
            </p:cNvSpPr>
            <p:nvPr/>
          </p:nvSpPr>
          <p:spPr bwMode="auto">
            <a:xfrm>
              <a:off x="4984750" y="5359087"/>
              <a:ext cx="311150" cy="306600"/>
            </a:xfrm>
            <a:prstGeom prst="rect">
              <a:avLst/>
            </a:prstGeom>
            <a:noFill/>
            <a:ln w="28575">
              <a:solidFill>
                <a:schemeClr val="tx1"/>
              </a:solidFill>
              <a:miter lim="800000"/>
              <a:headEnd/>
              <a:tailEnd type="none" w="lg" len="lg"/>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121" name="Rectangle 186"/>
            <p:cNvSpPr>
              <a:spLocks noChangeArrowheads="1"/>
            </p:cNvSpPr>
            <p:nvPr/>
          </p:nvSpPr>
          <p:spPr bwMode="auto">
            <a:xfrm>
              <a:off x="4984750" y="5756530"/>
              <a:ext cx="311150" cy="306600"/>
            </a:xfrm>
            <a:prstGeom prst="rect">
              <a:avLst/>
            </a:prstGeom>
            <a:noFill/>
            <a:ln w="28575">
              <a:solidFill>
                <a:schemeClr val="tx1"/>
              </a:solidFill>
              <a:miter lim="800000"/>
              <a:headEnd/>
              <a:tailEnd type="none" w="lg" len="lg"/>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122" name="Rectangle 189"/>
            <p:cNvSpPr>
              <a:spLocks noChangeArrowheads="1"/>
            </p:cNvSpPr>
            <p:nvPr/>
          </p:nvSpPr>
          <p:spPr bwMode="auto">
            <a:xfrm>
              <a:off x="5468761" y="2576980"/>
              <a:ext cx="311150" cy="306600"/>
            </a:xfrm>
            <a:prstGeom prst="rect">
              <a:avLst/>
            </a:prstGeom>
            <a:noFill/>
            <a:ln w="28575">
              <a:solidFill>
                <a:schemeClr val="tx1"/>
              </a:solidFill>
              <a:miter lim="800000"/>
              <a:headEnd/>
              <a:tailEnd type="none" w="lg" len="lg"/>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123" name="Rectangle 190"/>
            <p:cNvSpPr>
              <a:spLocks noChangeArrowheads="1"/>
            </p:cNvSpPr>
            <p:nvPr/>
          </p:nvSpPr>
          <p:spPr bwMode="auto">
            <a:xfrm>
              <a:off x="5468761" y="4961643"/>
              <a:ext cx="311150" cy="306600"/>
            </a:xfrm>
            <a:prstGeom prst="rect">
              <a:avLst/>
            </a:prstGeom>
            <a:noFill/>
            <a:ln w="28575">
              <a:solidFill>
                <a:schemeClr val="tx1"/>
              </a:solidFill>
              <a:miter lim="800000"/>
              <a:headEnd/>
              <a:tailEnd type="none" w="lg" len="lg"/>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124" name="Rectangle 193"/>
            <p:cNvSpPr>
              <a:spLocks noChangeArrowheads="1"/>
            </p:cNvSpPr>
            <p:nvPr/>
          </p:nvSpPr>
          <p:spPr bwMode="auto">
            <a:xfrm>
              <a:off x="5468761" y="4564199"/>
              <a:ext cx="311150" cy="306600"/>
            </a:xfrm>
            <a:prstGeom prst="rect">
              <a:avLst/>
            </a:prstGeom>
            <a:noFill/>
            <a:ln w="28575">
              <a:solidFill>
                <a:schemeClr val="tx1"/>
              </a:solidFill>
              <a:miter lim="800000"/>
              <a:headEnd/>
              <a:tailEnd type="none" w="lg" len="lg"/>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125" name="Rectangle 195"/>
            <p:cNvSpPr>
              <a:spLocks noChangeArrowheads="1"/>
            </p:cNvSpPr>
            <p:nvPr/>
          </p:nvSpPr>
          <p:spPr bwMode="auto">
            <a:xfrm>
              <a:off x="5468761" y="4166755"/>
              <a:ext cx="311150" cy="306600"/>
            </a:xfrm>
            <a:prstGeom prst="rect">
              <a:avLst/>
            </a:prstGeom>
            <a:noFill/>
            <a:ln w="28575">
              <a:solidFill>
                <a:schemeClr val="tx1"/>
              </a:solidFill>
              <a:miter lim="800000"/>
              <a:headEnd/>
              <a:tailEnd type="none" w="lg" len="lg"/>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126" name="Rectangle 197"/>
            <p:cNvSpPr>
              <a:spLocks noChangeArrowheads="1"/>
            </p:cNvSpPr>
            <p:nvPr/>
          </p:nvSpPr>
          <p:spPr bwMode="auto">
            <a:xfrm>
              <a:off x="5468761" y="3769311"/>
              <a:ext cx="311150" cy="306600"/>
            </a:xfrm>
            <a:prstGeom prst="rect">
              <a:avLst/>
            </a:prstGeom>
            <a:noFill/>
            <a:ln w="28575">
              <a:solidFill>
                <a:schemeClr val="tx1"/>
              </a:solidFill>
              <a:miter lim="800000"/>
              <a:headEnd/>
              <a:tailEnd type="none" w="lg" len="lg"/>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127" name="Rectangle 198"/>
            <p:cNvSpPr>
              <a:spLocks noChangeArrowheads="1"/>
            </p:cNvSpPr>
            <p:nvPr/>
          </p:nvSpPr>
          <p:spPr bwMode="auto">
            <a:xfrm>
              <a:off x="5468761" y="3371868"/>
              <a:ext cx="311150" cy="306600"/>
            </a:xfrm>
            <a:prstGeom prst="rect">
              <a:avLst/>
            </a:prstGeom>
            <a:noFill/>
            <a:ln w="28575">
              <a:solidFill>
                <a:schemeClr val="tx1"/>
              </a:solidFill>
              <a:miter lim="800000"/>
              <a:headEnd/>
              <a:tailEnd type="none" w="lg" len="lg"/>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128" name="Rectangle 199"/>
            <p:cNvSpPr>
              <a:spLocks noChangeArrowheads="1"/>
            </p:cNvSpPr>
            <p:nvPr/>
          </p:nvSpPr>
          <p:spPr bwMode="auto">
            <a:xfrm>
              <a:off x="5468761" y="2974424"/>
              <a:ext cx="311150" cy="306600"/>
            </a:xfrm>
            <a:prstGeom prst="rect">
              <a:avLst/>
            </a:prstGeom>
            <a:noFill/>
            <a:ln w="28575">
              <a:solidFill>
                <a:schemeClr val="tx1"/>
              </a:solidFill>
              <a:miter lim="800000"/>
              <a:headEnd/>
              <a:tailEnd type="none" w="lg" len="lg"/>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129" name="Rectangle 200"/>
            <p:cNvSpPr>
              <a:spLocks noChangeArrowheads="1"/>
            </p:cNvSpPr>
            <p:nvPr/>
          </p:nvSpPr>
          <p:spPr bwMode="auto">
            <a:xfrm>
              <a:off x="5468761" y="5359087"/>
              <a:ext cx="311150" cy="306600"/>
            </a:xfrm>
            <a:prstGeom prst="rect">
              <a:avLst/>
            </a:prstGeom>
            <a:noFill/>
            <a:ln w="28575">
              <a:solidFill>
                <a:schemeClr val="tx1"/>
              </a:solidFill>
              <a:miter lim="800000"/>
              <a:headEnd/>
              <a:tailEnd type="none" w="lg" len="lg"/>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130" name="Rectangle 203"/>
            <p:cNvSpPr>
              <a:spLocks noChangeArrowheads="1"/>
            </p:cNvSpPr>
            <p:nvPr/>
          </p:nvSpPr>
          <p:spPr bwMode="auto">
            <a:xfrm>
              <a:off x="5468761" y="5756530"/>
              <a:ext cx="311150" cy="306600"/>
            </a:xfrm>
            <a:prstGeom prst="rect">
              <a:avLst/>
            </a:prstGeom>
            <a:noFill/>
            <a:ln w="28575">
              <a:solidFill>
                <a:schemeClr val="tx1"/>
              </a:solidFill>
              <a:miter lim="800000"/>
              <a:headEnd/>
              <a:tailEnd type="none" w="lg" len="lg"/>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131" name="Rectangle 206"/>
            <p:cNvSpPr>
              <a:spLocks noChangeArrowheads="1"/>
            </p:cNvSpPr>
            <p:nvPr/>
          </p:nvSpPr>
          <p:spPr bwMode="auto">
            <a:xfrm>
              <a:off x="5952772" y="2576980"/>
              <a:ext cx="311150" cy="306600"/>
            </a:xfrm>
            <a:prstGeom prst="rect">
              <a:avLst/>
            </a:prstGeom>
            <a:noFill/>
            <a:ln w="28575">
              <a:solidFill>
                <a:schemeClr val="tx1"/>
              </a:solidFill>
              <a:miter lim="800000"/>
              <a:headEnd/>
              <a:tailEnd type="none" w="lg" len="lg"/>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132" name="Rectangle 207"/>
            <p:cNvSpPr>
              <a:spLocks noChangeArrowheads="1"/>
            </p:cNvSpPr>
            <p:nvPr/>
          </p:nvSpPr>
          <p:spPr bwMode="auto">
            <a:xfrm>
              <a:off x="5952772" y="4961643"/>
              <a:ext cx="311150" cy="306600"/>
            </a:xfrm>
            <a:prstGeom prst="rect">
              <a:avLst/>
            </a:prstGeom>
            <a:noFill/>
            <a:ln w="28575">
              <a:solidFill>
                <a:schemeClr val="tx1"/>
              </a:solidFill>
              <a:miter lim="800000"/>
              <a:headEnd/>
              <a:tailEnd type="none" w="lg" len="lg"/>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133" name="Rectangle 209"/>
            <p:cNvSpPr>
              <a:spLocks noChangeArrowheads="1"/>
            </p:cNvSpPr>
            <p:nvPr/>
          </p:nvSpPr>
          <p:spPr bwMode="auto">
            <a:xfrm>
              <a:off x="5952772" y="4564199"/>
              <a:ext cx="311150" cy="306600"/>
            </a:xfrm>
            <a:prstGeom prst="rect">
              <a:avLst/>
            </a:prstGeom>
            <a:noFill/>
            <a:ln w="28575">
              <a:solidFill>
                <a:schemeClr val="tx1"/>
              </a:solidFill>
              <a:miter lim="800000"/>
              <a:headEnd/>
              <a:tailEnd type="none" w="lg" len="lg"/>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134" name="Rectangle 210"/>
            <p:cNvSpPr>
              <a:spLocks noChangeArrowheads="1"/>
            </p:cNvSpPr>
            <p:nvPr/>
          </p:nvSpPr>
          <p:spPr bwMode="auto">
            <a:xfrm>
              <a:off x="5952772" y="4166755"/>
              <a:ext cx="311150" cy="306600"/>
            </a:xfrm>
            <a:prstGeom prst="rect">
              <a:avLst/>
            </a:prstGeom>
            <a:noFill/>
            <a:ln w="28575">
              <a:solidFill>
                <a:schemeClr val="tx1"/>
              </a:solidFill>
              <a:miter lim="800000"/>
              <a:headEnd/>
              <a:tailEnd type="none" w="lg" len="lg"/>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135" name="Rectangle 211"/>
            <p:cNvSpPr>
              <a:spLocks noChangeArrowheads="1"/>
            </p:cNvSpPr>
            <p:nvPr/>
          </p:nvSpPr>
          <p:spPr bwMode="auto">
            <a:xfrm>
              <a:off x="5952772" y="3769311"/>
              <a:ext cx="311150" cy="306600"/>
            </a:xfrm>
            <a:prstGeom prst="rect">
              <a:avLst/>
            </a:prstGeom>
            <a:noFill/>
            <a:ln w="28575">
              <a:solidFill>
                <a:schemeClr val="tx1"/>
              </a:solidFill>
              <a:miter lim="800000"/>
              <a:headEnd/>
              <a:tailEnd type="none" w="lg" len="lg"/>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136" name="Rectangle 212"/>
            <p:cNvSpPr>
              <a:spLocks noChangeArrowheads="1"/>
            </p:cNvSpPr>
            <p:nvPr/>
          </p:nvSpPr>
          <p:spPr bwMode="auto">
            <a:xfrm>
              <a:off x="5952772" y="3371868"/>
              <a:ext cx="311150" cy="306600"/>
            </a:xfrm>
            <a:prstGeom prst="rect">
              <a:avLst/>
            </a:prstGeom>
            <a:noFill/>
            <a:ln w="28575">
              <a:solidFill>
                <a:schemeClr val="tx1"/>
              </a:solidFill>
              <a:miter lim="800000"/>
              <a:headEnd/>
              <a:tailEnd type="none" w="lg" len="lg"/>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137" name="Rectangle 213"/>
            <p:cNvSpPr>
              <a:spLocks noChangeArrowheads="1"/>
            </p:cNvSpPr>
            <p:nvPr/>
          </p:nvSpPr>
          <p:spPr bwMode="auto">
            <a:xfrm>
              <a:off x="5952772" y="2974424"/>
              <a:ext cx="311150" cy="306600"/>
            </a:xfrm>
            <a:prstGeom prst="rect">
              <a:avLst/>
            </a:prstGeom>
            <a:noFill/>
            <a:ln w="28575">
              <a:solidFill>
                <a:schemeClr val="tx1"/>
              </a:solidFill>
              <a:miter lim="800000"/>
              <a:headEnd/>
              <a:tailEnd type="none" w="lg" len="lg"/>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138" name="Rectangle 214"/>
            <p:cNvSpPr>
              <a:spLocks noChangeArrowheads="1"/>
            </p:cNvSpPr>
            <p:nvPr/>
          </p:nvSpPr>
          <p:spPr bwMode="auto">
            <a:xfrm>
              <a:off x="5952772" y="5359087"/>
              <a:ext cx="311150" cy="306600"/>
            </a:xfrm>
            <a:prstGeom prst="rect">
              <a:avLst/>
            </a:prstGeom>
            <a:noFill/>
            <a:ln w="28575">
              <a:solidFill>
                <a:schemeClr val="tx1"/>
              </a:solidFill>
              <a:miter lim="800000"/>
              <a:headEnd/>
              <a:tailEnd type="none" w="lg" len="lg"/>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139" name="Rectangle 217"/>
            <p:cNvSpPr>
              <a:spLocks noChangeArrowheads="1"/>
            </p:cNvSpPr>
            <p:nvPr/>
          </p:nvSpPr>
          <p:spPr bwMode="auto">
            <a:xfrm>
              <a:off x="5952772" y="5756530"/>
              <a:ext cx="311150" cy="306600"/>
            </a:xfrm>
            <a:prstGeom prst="rect">
              <a:avLst/>
            </a:prstGeom>
            <a:noFill/>
            <a:ln w="28575">
              <a:solidFill>
                <a:schemeClr val="tx1"/>
              </a:solidFill>
              <a:miter lim="800000"/>
              <a:headEnd/>
              <a:tailEnd type="none" w="lg" len="lg"/>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grpSp>
      <p:grpSp>
        <p:nvGrpSpPr>
          <p:cNvPr id="140" name="6 Grupo"/>
          <p:cNvGrpSpPr/>
          <p:nvPr/>
        </p:nvGrpSpPr>
        <p:grpSpPr>
          <a:xfrm>
            <a:off x="3223683" y="5736380"/>
            <a:ext cx="2335154" cy="262460"/>
            <a:chOff x="4195233" y="5779242"/>
            <a:chExt cx="2335154" cy="262460"/>
          </a:xfrm>
        </p:grpSpPr>
        <p:sp>
          <p:nvSpPr>
            <p:cNvPr id="141" name="Line 133"/>
            <p:cNvSpPr>
              <a:spLocks noChangeShapeType="1"/>
            </p:cNvSpPr>
            <p:nvPr/>
          </p:nvSpPr>
          <p:spPr bwMode="auto">
            <a:xfrm flipV="1">
              <a:off x="4195233" y="5791424"/>
              <a:ext cx="0" cy="238901"/>
            </a:xfrm>
            <a:prstGeom prst="line">
              <a:avLst/>
            </a:prstGeom>
            <a:noFill/>
            <a:ln w="12700">
              <a:solidFill>
                <a:schemeClr val="tx1"/>
              </a:solidFill>
              <a:round/>
              <a:headEnd/>
              <a:tailEnd type="arrow"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142" name="Line 134"/>
            <p:cNvSpPr>
              <a:spLocks noChangeShapeType="1"/>
            </p:cNvSpPr>
            <p:nvPr/>
          </p:nvSpPr>
          <p:spPr bwMode="auto">
            <a:xfrm>
              <a:off x="4330700" y="5802801"/>
              <a:ext cx="0" cy="238901"/>
            </a:xfrm>
            <a:prstGeom prst="line">
              <a:avLst/>
            </a:prstGeom>
            <a:noFill/>
            <a:ln w="12700">
              <a:solidFill>
                <a:schemeClr val="tx1"/>
              </a:solidFill>
              <a:round/>
              <a:headEnd/>
              <a:tailEnd type="arrow"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143" name="Line 145"/>
            <p:cNvSpPr>
              <a:spLocks noChangeShapeType="1"/>
            </p:cNvSpPr>
            <p:nvPr/>
          </p:nvSpPr>
          <p:spPr bwMode="auto">
            <a:xfrm flipV="1">
              <a:off x="6530387" y="5779242"/>
              <a:ext cx="0" cy="238466"/>
            </a:xfrm>
            <a:prstGeom prst="line">
              <a:avLst/>
            </a:prstGeom>
            <a:noFill/>
            <a:ln w="12700">
              <a:solidFill>
                <a:schemeClr val="tx1"/>
              </a:solidFill>
              <a:round/>
              <a:headEnd/>
              <a:tailEnd type="arrow"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144" name="Line 167"/>
            <p:cNvSpPr>
              <a:spLocks noChangeShapeType="1"/>
            </p:cNvSpPr>
            <p:nvPr/>
          </p:nvSpPr>
          <p:spPr bwMode="auto">
            <a:xfrm flipV="1">
              <a:off x="4609394" y="5779242"/>
              <a:ext cx="0" cy="238466"/>
            </a:xfrm>
            <a:prstGeom prst="line">
              <a:avLst/>
            </a:prstGeom>
            <a:noFill/>
            <a:ln w="12700">
              <a:solidFill>
                <a:schemeClr val="tx1"/>
              </a:solidFill>
              <a:round/>
              <a:headEnd/>
              <a:tailEnd type="arrow"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145" name="Line 168"/>
            <p:cNvSpPr>
              <a:spLocks noChangeShapeType="1"/>
            </p:cNvSpPr>
            <p:nvPr/>
          </p:nvSpPr>
          <p:spPr bwMode="auto">
            <a:xfrm>
              <a:off x="4747683" y="5790597"/>
              <a:ext cx="0" cy="238466"/>
            </a:xfrm>
            <a:prstGeom prst="line">
              <a:avLst/>
            </a:prstGeom>
            <a:noFill/>
            <a:ln w="12700">
              <a:solidFill>
                <a:schemeClr val="tx1"/>
              </a:solidFill>
              <a:round/>
              <a:headEnd/>
              <a:tailEnd type="arrow"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146" name="Line 187"/>
            <p:cNvSpPr>
              <a:spLocks noChangeShapeType="1"/>
            </p:cNvSpPr>
            <p:nvPr/>
          </p:nvSpPr>
          <p:spPr bwMode="auto">
            <a:xfrm flipV="1">
              <a:off x="5053894" y="5779242"/>
              <a:ext cx="0" cy="238466"/>
            </a:xfrm>
            <a:prstGeom prst="line">
              <a:avLst/>
            </a:prstGeom>
            <a:noFill/>
            <a:ln w="12700">
              <a:solidFill>
                <a:schemeClr val="tx1"/>
              </a:solidFill>
              <a:round/>
              <a:headEnd/>
              <a:tailEnd type="arrow"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147" name="Line 188"/>
            <p:cNvSpPr>
              <a:spLocks noChangeShapeType="1"/>
            </p:cNvSpPr>
            <p:nvPr/>
          </p:nvSpPr>
          <p:spPr bwMode="auto">
            <a:xfrm>
              <a:off x="5192183" y="5790597"/>
              <a:ext cx="0" cy="238466"/>
            </a:xfrm>
            <a:prstGeom prst="line">
              <a:avLst/>
            </a:prstGeom>
            <a:noFill/>
            <a:ln w="12700">
              <a:solidFill>
                <a:schemeClr val="tx1"/>
              </a:solidFill>
              <a:round/>
              <a:headEnd/>
              <a:tailEnd type="arrow"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148" name="Line 204"/>
            <p:cNvSpPr>
              <a:spLocks noChangeShapeType="1"/>
            </p:cNvSpPr>
            <p:nvPr/>
          </p:nvSpPr>
          <p:spPr bwMode="auto">
            <a:xfrm flipV="1">
              <a:off x="5537905" y="5779242"/>
              <a:ext cx="0" cy="238466"/>
            </a:xfrm>
            <a:prstGeom prst="line">
              <a:avLst/>
            </a:prstGeom>
            <a:noFill/>
            <a:ln w="12700">
              <a:solidFill>
                <a:schemeClr val="tx1"/>
              </a:solidFill>
              <a:round/>
              <a:headEnd/>
              <a:tailEnd type="arrow"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149" name="Line 205"/>
            <p:cNvSpPr>
              <a:spLocks noChangeShapeType="1"/>
            </p:cNvSpPr>
            <p:nvPr/>
          </p:nvSpPr>
          <p:spPr bwMode="auto">
            <a:xfrm>
              <a:off x="5676194" y="5790597"/>
              <a:ext cx="0" cy="238466"/>
            </a:xfrm>
            <a:prstGeom prst="line">
              <a:avLst/>
            </a:prstGeom>
            <a:noFill/>
            <a:ln w="12700">
              <a:solidFill>
                <a:schemeClr val="tx1"/>
              </a:solidFill>
              <a:round/>
              <a:headEnd/>
              <a:tailEnd type="arrow"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150" name="Line 218"/>
            <p:cNvSpPr>
              <a:spLocks noChangeShapeType="1"/>
            </p:cNvSpPr>
            <p:nvPr/>
          </p:nvSpPr>
          <p:spPr bwMode="auto">
            <a:xfrm flipV="1">
              <a:off x="6021916" y="5779242"/>
              <a:ext cx="0" cy="238466"/>
            </a:xfrm>
            <a:prstGeom prst="line">
              <a:avLst/>
            </a:prstGeom>
            <a:noFill/>
            <a:ln w="12700">
              <a:solidFill>
                <a:schemeClr val="tx1"/>
              </a:solidFill>
              <a:round/>
              <a:headEnd/>
              <a:tailEnd type="arrow"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151" name="Line 219"/>
            <p:cNvSpPr>
              <a:spLocks noChangeShapeType="1"/>
            </p:cNvSpPr>
            <p:nvPr/>
          </p:nvSpPr>
          <p:spPr bwMode="auto">
            <a:xfrm>
              <a:off x="6160205" y="5790597"/>
              <a:ext cx="0" cy="238466"/>
            </a:xfrm>
            <a:prstGeom prst="line">
              <a:avLst/>
            </a:prstGeom>
            <a:noFill/>
            <a:ln w="12700">
              <a:solidFill>
                <a:schemeClr val="tx1"/>
              </a:solidFill>
              <a:round/>
              <a:headEnd/>
              <a:tailEnd type="arrow"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grpSp>
      <p:sp>
        <p:nvSpPr>
          <p:cNvPr id="152" name="Line 220"/>
          <p:cNvSpPr>
            <a:spLocks noChangeShapeType="1"/>
          </p:cNvSpPr>
          <p:nvPr/>
        </p:nvSpPr>
        <p:spPr bwMode="auto">
          <a:xfrm flipV="1">
            <a:off x="4658548" y="3760516"/>
            <a:ext cx="0" cy="238466"/>
          </a:xfrm>
          <a:prstGeom prst="line">
            <a:avLst/>
          </a:prstGeom>
          <a:noFill/>
          <a:ln w="12700">
            <a:solidFill>
              <a:schemeClr val="tx1"/>
            </a:solidFill>
            <a:round/>
            <a:headEnd/>
            <a:tailEnd type="arrow"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grpSp>
        <p:nvGrpSpPr>
          <p:cNvPr id="153" name="2 Grupo"/>
          <p:cNvGrpSpPr/>
          <p:nvPr/>
        </p:nvGrpSpPr>
        <p:grpSpPr>
          <a:xfrm>
            <a:off x="3223683" y="4135249"/>
            <a:ext cx="1907352" cy="270920"/>
            <a:chOff x="4195233" y="4178111"/>
            <a:chExt cx="1907352" cy="270920"/>
          </a:xfrm>
        </p:grpSpPr>
        <p:sp>
          <p:nvSpPr>
            <p:cNvPr id="154" name="Line 118"/>
            <p:cNvSpPr>
              <a:spLocks noChangeShapeType="1"/>
            </p:cNvSpPr>
            <p:nvPr/>
          </p:nvSpPr>
          <p:spPr bwMode="auto">
            <a:xfrm flipV="1">
              <a:off x="4195233" y="4198753"/>
              <a:ext cx="0" cy="238901"/>
            </a:xfrm>
            <a:prstGeom prst="line">
              <a:avLst/>
            </a:prstGeom>
            <a:noFill/>
            <a:ln w="12700">
              <a:solidFill>
                <a:schemeClr val="tx1"/>
              </a:solidFill>
              <a:round/>
              <a:headEnd/>
              <a:tailEnd type="arrow"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155" name="Line 119"/>
            <p:cNvSpPr>
              <a:spLocks noChangeShapeType="1"/>
            </p:cNvSpPr>
            <p:nvPr/>
          </p:nvSpPr>
          <p:spPr bwMode="auto">
            <a:xfrm>
              <a:off x="4330700" y="4210130"/>
              <a:ext cx="0" cy="238901"/>
            </a:xfrm>
            <a:prstGeom prst="line">
              <a:avLst/>
            </a:prstGeom>
            <a:noFill/>
            <a:ln w="12700">
              <a:solidFill>
                <a:schemeClr val="tx1"/>
              </a:solidFill>
              <a:round/>
              <a:headEnd/>
              <a:tailEnd type="arrow"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156" name="Line 155"/>
            <p:cNvSpPr>
              <a:spLocks noChangeShapeType="1"/>
            </p:cNvSpPr>
            <p:nvPr/>
          </p:nvSpPr>
          <p:spPr bwMode="auto">
            <a:xfrm flipV="1">
              <a:off x="4609394" y="4189466"/>
              <a:ext cx="0" cy="238466"/>
            </a:xfrm>
            <a:prstGeom prst="line">
              <a:avLst/>
            </a:prstGeom>
            <a:noFill/>
            <a:ln w="12700">
              <a:solidFill>
                <a:schemeClr val="tx1"/>
              </a:solidFill>
              <a:round/>
              <a:headEnd/>
              <a:tailEnd type="arrow"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157" name="Line 156"/>
            <p:cNvSpPr>
              <a:spLocks noChangeShapeType="1"/>
            </p:cNvSpPr>
            <p:nvPr/>
          </p:nvSpPr>
          <p:spPr bwMode="auto">
            <a:xfrm>
              <a:off x="4747683" y="4200822"/>
              <a:ext cx="0" cy="238466"/>
            </a:xfrm>
            <a:prstGeom prst="line">
              <a:avLst/>
            </a:prstGeom>
            <a:noFill/>
            <a:ln w="12700">
              <a:solidFill>
                <a:schemeClr val="tx1"/>
              </a:solidFill>
              <a:round/>
              <a:headEnd/>
              <a:tailEnd type="arrow"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158" name="Line 178"/>
            <p:cNvSpPr>
              <a:spLocks noChangeShapeType="1"/>
            </p:cNvSpPr>
            <p:nvPr/>
          </p:nvSpPr>
          <p:spPr bwMode="auto">
            <a:xfrm flipV="1">
              <a:off x="5123039" y="4189466"/>
              <a:ext cx="0" cy="238466"/>
            </a:xfrm>
            <a:prstGeom prst="line">
              <a:avLst/>
            </a:prstGeom>
            <a:noFill/>
            <a:ln w="12700">
              <a:solidFill>
                <a:schemeClr val="tx1"/>
              </a:solidFill>
              <a:round/>
              <a:headEnd/>
              <a:tailEnd type="arrow"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159" name="Line 196"/>
            <p:cNvSpPr>
              <a:spLocks noChangeShapeType="1"/>
            </p:cNvSpPr>
            <p:nvPr/>
          </p:nvSpPr>
          <p:spPr bwMode="auto">
            <a:xfrm flipV="1">
              <a:off x="5607050" y="4178111"/>
              <a:ext cx="0" cy="238466"/>
            </a:xfrm>
            <a:prstGeom prst="line">
              <a:avLst/>
            </a:prstGeom>
            <a:noFill/>
            <a:ln w="12700">
              <a:solidFill>
                <a:schemeClr val="tx1"/>
              </a:solidFill>
              <a:round/>
              <a:headEnd/>
              <a:tailEnd type="arrow"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160" name="Line 221"/>
            <p:cNvSpPr>
              <a:spLocks noChangeShapeType="1"/>
            </p:cNvSpPr>
            <p:nvPr/>
          </p:nvSpPr>
          <p:spPr bwMode="auto">
            <a:xfrm flipV="1">
              <a:off x="6102585" y="4189466"/>
              <a:ext cx="0" cy="238466"/>
            </a:xfrm>
            <a:prstGeom prst="line">
              <a:avLst/>
            </a:prstGeom>
            <a:noFill/>
            <a:ln w="12700">
              <a:solidFill>
                <a:schemeClr val="tx1"/>
              </a:solidFill>
              <a:round/>
              <a:headEnd/>
              <a:tailEnd type="arrow"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grpSp>
      <p:grpSp>
        <p:nvGrpSpPr>
          <p:cNvPr id="161" name="3 Grupo"/>
          <p:cNvGrpSpPr/>
          <p:nvPr/>
        </p:nvGrpSpPr>
        <p:grpSpPr>
          <a:xfrm>
            <a:off x="3223683" y="4544048"/>
            <a:ext cx="1907352" cy="260288"/>
            <a:chOff x="4195233" y="4586910"/>
            <a:chExt cx="1907352" cy="260288"/>
          </a:xfrm>
        </p:grpSpPr>
        <p:sp>
          <p:nvSpPr>
            <p:cNvPr id="162" name="Line 115"/>
            <p:cNvSpPr>
              <a:spLocks noChangeShapeType="1"/>
            </p:cNvSpPr>
            <p:nvPr/>
          </p:nvSpPr>
          <p:spPr bwMode="auto">
            <a:xfrm flipV="1">
              <a:off x="4195233" y="4596921"/>
              <a:ext cx="0" cy="238901"/>
            </a:xfrm>
            <a:prstGeom prst="line">
              <a:avLst/>
            </a:prstGeom>
            <a:noFill/>
            <a:ln w="12700">
              <a:solidFill>
                <a:schemeClr val="tx1"/>
              </a:solidFill>
              <a:round/>
              <a:headEnd/>
              <a:tailEnd type="arrow"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163" name="Line 116"/>
            <p:cNvSpPr>
              <a:spLocks noChangeShapeType="1"/>
            </p:cNvSpPr>
            <p:nvPr/>
          </p:nvSpPr>
          <p:spPr bwMode="auto">
            <a:xfrm>
              <a:off x="4330700" y="4608297"/>
              <a:ext cx="0" cy="238901"/>
            </a:xfrm>
            <a:prstGeom prst="line">
              <a:avLst/>
            </a:prstGeom>
            <a:noFill/>
            <a:ln w="12700">
              <a:solidFill>
                <a:schemeClr val="tx1"/>
              </a:solidFill>
              <a:round/>
              <a:headEnd/>
              <a:tailEnd type="arrow"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164" name="Line 152"/>
            <p:cNvSpPr>
              <a:spLocks noChangeShapeType="1"/>
            </p:cNvSpPr>
            <p:nvPr/>
          </p:nvSpPr>
          <p:spPr bwMode="auto">
            <a:xfrm flipV="1">
              <a:off x="4609394" y="4586910"/>
              <a:ext cx="0" cy="238466"/>
            </a:xfrm>
            <a:prstGeom prst="line">
              <a:avLst/>
            </a:prstGeom>
            <a:noFill/>
            <a:ln w="12700">
              <a:solidFill>
                <a:schemeClr val="tx1"/>
              </a:solidFill>
              <a:round/>
              <a:headEnd/>
              <a:tailEnd type="arrow"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165" name="Line 153"/>
            <p:cNvSpPr>
              <a:spLocks noChangeShapeType="1"/>
            </p:cNvSpPr>
            <p:nvPr/>
          </p:nvSpPr>
          <p:spPr bwMode="auto">
            <a:xfrm>
              <a:off x="4747683" y="4598266"/>
              <a:ext cx="0" cy="238466"/>
            </a:xfrm>
            <a:prstGeom prst="line">
              <a:avLst/>
            </a:prstGeom>
            <a:noFill/>
            <a:ln w="12700">
              <a:solidFill>
                <a:schemeClr val="tx1"/>
              </a:solidFill>
              <a:round/>
              <a:headEnd/>
              <a:tailEnd type="arrow"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166" name="Line 175"/>
            <p:cNvSpPr>
              <a:spLocks noChangeShapeType="1"/>
            </p:cNvSpPr>
            <p:nvPr/>
          </p:nvSpPr>
          <p:spPr bwMode="auto">
            <a:xfrm flipV="1">
              <a:off x="5053894" y="4586910"/>
              <a:ext cx="0" cy="238466"/>
            </a:xfrm>
            <a:prstGeom prst="line">
              <a:avLst/>
            </a:prstGeom>
            <a:noFill/>
            <a:ln w="12700">
              <a:solidFill>
                <a:schemeClr val="tx1"/>
              </a:solidFill>
              <a:round/>
              <a:headEnd/>
              <a:tailEnd type="arrow"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167" name="Line 176"/>
            <p:cNvSpPr>
              <a:spLocks noChangeShapeType="1"/>
            </p:cNvSpPr>
            <p:nvPr/>
          </p:nvSpPr>
          <p:spPr bwMode="auto">
            <a:xfrm>
              <a:off x="5192183" y="4598266"/>
              <a:ext cx="0" cy="238466"/>
            </a:xfrm>
            <a:prstGeom prst="line">
              <a:avLst/>
            </a:prstGeom>
            <a:noFill/>
            <a:ln w="12700">
              <a:solidFill>
                <a:schemeClr val="tx1"/>
              </a:solidFill>
              <a:round/>
              <a:headEnd/>
              <a:tailEnd type="arrow"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168" name="Line 194"/>
            <p:cNvSpPr>
              <a:spLocks noChangeShapeType="1"/>
            </p:cNvSpPr>
            <p:nvPr/>
          </p:nvSpPr>
          <p:spPr bwMode="auto">
            <a:xfrm flipV="1">
              <a:off x="5618574" y="4586910"/>
              <a:ext cx="0" cy="238466"/>
            </a:xfrm>
            <a:prstGeom prst="line">
              <a:avLst/>
            </a:prstGeom>
            <a:noFill/>
            <a:ln w="12700">
              <a:solidFill>
                <a:schemeClr val="tx1"/>
              </a:solidFill>
              <a:round/>
              <a:headEnd/>
              <a:tailEnd type="arrow"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169" name="Line 222"/>
            <p:cNvSpPr>
              <a:spLocks noChangeShapeType="1"/>
            </p:cNvSpPr>
            <p:nvPr/>
          </p:nvSpPr>
          <p:spPr bwMode="auto">
            <a:xfrm flipV="1">
              <a:off x="6102585" y="4598266"/>
              <a:ext cx="0" cy="238466"/>
            </a:xfrm>
            <a:prstGeom prst="line">
              <a:avLst/>
            </a:prstGeom>
            <a:noFill/>
            <a:ln w="12700">
              <a:solidFill>
                <a:schemeClr val="tx1"/>
              </a:solidFill>
              <a:round/>
              <a:headEnd/>
              <a:tailEnd type="arrow"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grpSp>
      <p:sp>
        <p:nvSpPr>
          <p:cNvPr id="170" name="Text Box 223"/>
          <p:cNvSpPr txBox="1">
            <a:spLocks noChangeArrowheads="1"/>
          </p:cNvSpPr>
          <p:nvPr/>
        </p:nvSpPr>
        <p:spPr bwMode="auto">
          <a:xfrm>
            <a:off x="5899150" y="5671018"/>
            <a:ext cx="1536700" cy="33855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spcBef>
                <a:spcPct val="50000"/>
              </a:spcBef>
            </a:pPr>
            <a:r>
              <a:rPr lang="es-ES_tradnl" sz="1600" dirty="0">
                <a:solidFill>
                  <a:srgbClr val="FF6600"/>
                </a:solidFill>
                <a:latin typeface="Arial" charset="0"/>
              </a:rPr>
              <a:t>1s</a:t>
            </a:r>
            <a:r>
              <a:rPr lang="es-ES_tradnl" sz="1600" baseline="30000" dirty="0">
                <a:solidFill>
                  <a:srgbClr val="FF6600"/>
                </a:solidFill>
                <a:latin typeface="Arial" charset="0"/>
              </a:rPr>
              <a:t>2 </a:t>
            </a:r>
            <a:r>
              <a:rPr lang="es-ES_tradnl" sz="1600" dirty="0">
                <a:solidFill>
                  <a:srgbClr val="FF6600"/>
                </a:solidFill>
                <a:latin typeface="Arial" charset="0"/>
              </a:rPr>
              <a:t>2s</a:t>
            </a:r>
            <a:r>
              <a:rPr lang="es-ES_tradnl" sz="1600" baseline="30000" dirty="0">
                <a:solidFill>
                  <a:srgbClr val="FF6600"/>
                </a:solidFill>
                <a:latin typeface="Arial" charset="0"/>
              </a:rPr>
              <a:t>2 </a:t>
            </a:r>
            <a:r>
              <a:rPr lang="es-ES_tradnl" sz="1600" dirty="0">
                <a:solidFill>
                  <a:srgbClr val="FF6600"/>
                </a:solidFill>
                <a:latin typeface="Arial" charset="0"/>
              </a:rPr>
              <a:t>2p</a:t>
            </a:r>
            <a:r>
              <a:rPr lang="es-ES_tradnl" sz="1600" baseline="30000" dirty="0">
                <a:solidFill>
                  <a:srgbClr val="FF6600"/>
                </a:solidFill>
                <a:latin typeface="Arial" charset="0"/>
              </a:rPr>
              <a:t>6 </a:t>
            </a:r>
            <a:r>
              <a:rPr lang="es-ES_tradnl" sz="1600" dirty="0">
                <a:solidFill>
                  <a:srgbClr val="FF6600"/>
                </a:solidFill>
                <a:latin typeface="Arial" charset="0"/>
              </a:rPr>
              <a:t>3s</a:t>
            </a:r>
            <a:r>
              <a:rPr lang="es-ES_tradnl" sz="1600" baseline="30000" dirty="0">
                <a:solidFill>
                  <a:srgbClr val="FF6600"/>
                </a:solidFill>
                <a:latin typeface="Arial" charset="0"/>
              </a:rPr>
              <a:t>1</a:t>
            </a:r>
            <a:endParaRPr lang="es-ES_tradnl" sz="1600" dirty="0">
              <a:solidFill>
                <a:srgbClr val="FF6600"/>
              </a:solidFill>
              <a:latin typeface="Arial" charset="0"/>
            </a:endParaRPr>
          </a:p>
        </p:txBody>
      </p:sp>
      <p:sp>
        <p:nvSpPr>
          <p:cNvPr id="171" name="Text Box 224"/>
          <p:cNvSpPr txBox="1">
            <a:spLocks noChangeArrowheads="1"/>
          </p:cNvSpPr>
          <p:nvPr/>
        </p:nvSpPr>
        <p:spPr bwMode="auto">
          <a:xfrm>
            <a:off x="5911850" y="2534118"/>
            <a:ext cx="1109180" cy="33855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spcBef>
                <a:spcPct val="50000"/>
              </a:spcBef>
            </a:pPr>
            <a:r>
              <a:rPr lang="es-ES_tradnl" sz="1600" dirty="0">
                <a:solidFill>
                  <a:srgbClr val="FF6600"/>
                </a:solidFill>
                <a:latin typeface="Arial" charset="0"/>
              </a:rPr>
              <a:t>1s</a:t>
            </a:r>
            <a:r>
              <a:rPr lang="es-ES_tradnl" sz="1600" baseline="30000" dirty="0">
                <a:solidFill>
                  <a:srgbClr val="FF6600"/>
                </a:solidFill>
                <a:latin typeface="Arial" charset="0"/>
              </a:rPr>
              <a:t>1 </a:t>
            </a:r>
            <a:endParaRPr lang="es-ES_tradnl" sz="1600" dirty="0">
              <a:solidFill>
                <a:srgbClr val="FF6600"/>
              </a:solidFill>
              <a:latin typeface="Arial" charset="0"/>
            </a:endParaRPr>
          </a:p>
        </p:txBody>
      </p:sp>
      <p:sp>
        <p:nvSpPr>
          <p:cNvPr id="172" name="Text Box 225"/>
          <p:cNvSpPr txBox="1">
            <a:spLocks noChangeArrowheads="1"/>
          </p:cNvSpPr>
          <p:nvPr/>
        </p:nvSpPr>
        <p:spPr bwMode="auto">
          <a:xfrm>
            <a:off x="5899150" y="2897656"/>
            <a:ext cx="1435100" cy="33855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spcBef>
                <a:spcPct val="50000"/>
              </a:spcBef>
            </a:pPr>
            <a:r>
              <a:rPr lang="es-ES_tradnl" sz="1600" dirty="0">
                <a:solidFill>
                  <a:srgbClr val="FF6600"/>
                </a:solidFill>
                <a:latin typeface="Arial" charset="0"/>
              </a:rPr>
              <a:t>1s</a:t>
            </a:r>
            <a:r>
              <a:rPr lang="es-ES_tradnl" sz="1600" baseline="30000" dirty="0">
                <a:solidFill>
                  <a:srgbClr val="FF6600"/>
                </a:solidFill>
                <a:latin typeface="Arial" charset="0"/>
              </a:rPr>
              <a:t>2</a:t>
            </a:r>
            <a:endParaRPr lang="es-ES_tradnl" sz="1600" dirty="0">
              <a:solidFill>
                <a:srgbClr val="FF6600"/>
              </a:solidFill>
              <a:latin typeface="Arial" charset="0"/>
            </a:endParaRPr>
          </a:p>
        </p:txBody>
      </p:sp>
      <p:sp>
        <p:nvSpPr>
          <p:cNvPr id="173" name="Text Box 226"/>
          <p:cNvSpPr txBox="1">
            <a:spLocks noChangeArrowheads="1"/>
          </p:cNvSpPr>
          <p:nvPr/>
        </p:nvSpPr>
        <p:spPr bwMode="auto">
          <a:xfrm>
            <a:off x="5911850" y="3311993"/>
            <a:ext cx="1435100" cy="33855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spcBef>
                <a:spcPct val="50000"/>
              </a:spcBef>
            </a:pPr>
            <a:r>
              <a:rPr lang="es-ES_tradnl" sz="1600" dirty="0">
                <a:solidFill>
                  <a:srgbClr val="FF6600"/>
                </a:solidFill>
                <a:latin typeface="Arial" charset="0"/>
              </a:rPr>
              <a:t>1s</a:t>
            </a:r>
            <a:r>
              <a:rPr lang="es-ES_tradnl" sz="1600" baseline="30000" dirty="0">
                <a:solidFill>
                  <a:srgbClr val="FF6600"/>
                </a:solidFill>
                <a:latin typeface="Arial" charset="0"/>
              </a:rPr>
              <a:t>2 </a:t>
            </a:r>
            <a:r>
              <a:rPr lang="es-ES_tradnl" sz="1600" dirty="0">
                <a:solidFill>
                  <a:srgbClr val="FF6600"/>
                </a:solidFill>
                <a:latin typeface="Arial" charset="0"/>
              </a:rPr>
              <a:t>2s</a:t>
            </a:r>
            <a:r>
              <a:rPr lang="es-ES_tradnl" sz="1600" baseline="30000" dirty="0">
                <a:solidFill>
                  <a:srgbClr val="FF6600"/>
                </a:solidFill>
                <a:latin typeface="Arial" charset="0"/>
              </a:rPr>
              <a:t>1</a:t>
            </a:r>
            <a:endParaRPr lang="es-ES_tradnl" sz="1600" dirty="0">
              <a:solidFill>
                <a:srgbClr val="FF6600"/>
              </a:solidFill>
              <a:latin typeface="Arial" charset="0"/>
            </a:endParaRPr>
          </a:p>
        </p:txBody>
      </p:sp>
      <p:sp>
        <p:nvSpPr>
          <p:cNvPr id="174" name="Text Box 227"/>
          <p:cNvSpPr txBox="1">
            <a:spLocks noChangeArrowheads="1"/>
          </p:cNvSpPr>
          <p:nvPr/>
        </p:nvSpPr>
        <p:spPr bwMode="auto">
          <a:xfrm>
            <a:off x="5911850" y="3694581"/>
            <a:ext cx="1435100" cy="33855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spcBef>
                <a:spcPct val="50000"/>
              </a:spcBef>
            </a:pPr>
            <a:r>
              <a:rPr lang="es-ES_tradnl" sz="1600" dirty="0">
                <a:solidFill>
                  <a:srgbClr val="FF6600"/>
                </a:solidFill>
                <a:latin typeface="Arial" charset="0"/>
              </a:rPr>
              <a:t>1s</a:t>
            </a:r>
            <a:r>
              <a:rPr lang="es-ES_tradnl" sz="1600" baseline="30000" dirty="0">
                <a:solidFill>
                  <a:srgbClr val="FF6600"/>
                </a:solidFill>
                <a:latin typeface="Arial" charset="0"/>
              </a:rPr>
              <a:t>2 </a:t>
            </a:r>
            <a:r>
              <a:rPr lang="es-ES_tradnl" sz="1600" dirty="0">
                <a:solidFill>
                  <a:srgbClr val="FF6600"/>
                </a:solidFill>
                <a:latin typeface="Arial" charset="0"/>
              </a:rPr>
              <a:t>2s</a:t>
            </a:r>
            <a:r>
              <a:rPr lang="es-ES_tradnl" sz="1600" baseline="30000" dirty="0">
                <a:solidFill>
                  <a:srgbClr val="FF6600"/>
                </a:solidFill>
                <a:latin typeface="Arial" charset="0"/>
              </a:rPr>
              <a:t>2 </a:t>
            </a:r>
            <a:r>
              <a:rPr lang="es-ES_tradnl" sz="1600" dirty="0">
                <a:solidFill>
                  <a:srgbClr val="FF6600"/>
                </a:solidFill>
                <a:latin typeface="Arial" charset="0"/>
              </a:rPr>
              <a:t>2p</a:t>
            </a:r>
            <a:r>
              <a:rPr lang="es-ES_tradnl" sz="1600" baseline="30000" dirty="0">
                <a:solidFill>
                  <a:srgbClr val="FF6600"/>
                </a:solidFill>
                <a:latin typeface="Arial" charset="0"/>
              </a:rPr>
              <a:t>2</a:t>
            </a:r>
            <a:endParaRPr lang="es-ES_tradnl" sz="1600" dirty="0">
              <a:solidFill>
                <a:srgbClr val="FF6600"/>
              </a:solidFill>
              <a:latin typeface="Arial" charset="0"/>
            </a:endParaRPr>
          </a:p>
        </p:txBody>
      </p:sp>
      <p:sp>
        <p:nvSpPr>
          <p:cNvPr id="175" name="Text Box 228"/>
          <p:cNvSpPr txBox="1">
            <a:spLocks noChangeArrowheads="1"/>
          </p:cNvSpPr>
          <p:nvPr/>
        </p:nvSpPr>
        <p:spPr bwMode="auto">
          <a:xfrm>
            <a:off x="5924550" y="4102568"/>
            <a:ext cx="1424586" cy="33855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spcBef>
                <a:spcPct val="50000"/>
              </a:spcBef>
            </a:pPr>
            <a:r>
              <a:rPr lang="es-ES_tradnl" sz="1600" dirty="0">
                <a:solidFill>
                  <a:srgbClr val="FF6600"/>
                </a:solidFill>
                <a:latin typeface="Arial" charset="0"/>
              </a:rPr>
              <a:t>1s</a:t>
            </a:r>
            <a:r>
              <a:rPr lang="es-ES_tradnl" sz="1600" baseline="30000" dirty="0">
                <a:solidFill>
                  <a:srgbClr val="FF6600"/>
                </a:solidFill>
                <a:latin typeface="Arial" charset="0"/>
              </a:rPr>
              <a:t>2 </a:t>
            </a:r>
            <a:r>
              <a:rPr lang="es-ES_tradnl" sz="1600" dirty="0">
                <a:solidFill>
                  <a:srgbClr val="FF6600"/>
                </a:solidFill>
                <a:latin typeface="Arial" charset="0"/>
              </a:rPr>
              <a:t>2s</a:t>
            </a:r>
            <a:r>
              <a:rPr lang="es-ES_tradnl" sz="1600" baseline="30000" dirty="0">
                <a:solidFill>
                  <a:srgbClr val="FF6600"/>
                </a:solidFill>
                <a:latin typeface="Arial" charset="0"/>
              </a:rPr>
              <a:t>2 </a:t>
            </a:r>
            <a:r>
              <a:rPr lang="es-ES_tradnl" sz="1600" dirty="0">
                <a:solidFill>
                  <a:srgbClr val="FF6600"/>
                </a:solidFill>
                <a:latin typeface="Arial" charset="0"/>
              </a:rPr>
              <a:t>2p</a:t>
            </a:r>
            <a:r>
              <a:rPr lang="es-ES_tradnl" sz="1600" baseline="30000" dirty="0">
                <a:solidFill>
                  <a:srgbClr val="FF6600"/>
                </a:solidFill>
                <a:latin typeface="Arial" charset="0"/>
              </a:rPr>
              <a:t>3</a:t>
            </a:r>
            <a:endParaRPr lang="es-ES_tradnl" sz="1600" dirty="0">
              <a:solidFill>
                <a:srgbClr val="FF6600"/>
              </a:solidFill>
              <a:latin typeface="Arial" charset="0"/>
            </a:endParaRPr>
          </a:p>
        </p:txBody>
      </p:sp>
      <p:sp>
        <p:nvSpPr>
          <p:cNvPr id="176" name="Text Box 229"/>
          <p:cNvSpPr txBox="1">
            <a:spLocks noChangeArrowheads="1"/>
          </p:cNvSpPr>
          <p:nvPr/>
        </p:nvSpPr>
        <p:spPr bwMode="auto">
          <a:xfrm>
            <a:off x="5911850" y="4472456"/>
            <a:ext cx="1240599" cy="33855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spcBef>
                <a:spcPct val="50000"/>
              </a:spcBef>
            </a:pPr>
            <a:r>
              <a:rPr lang="es-ES_tradnl" sz="1600" dirty="0">
                <a:solidFill>
                  <a:srgbClr val="FF6600"/>
                </a:solidFill>
                <a:latin typeface="Arial" charset="0"/>
              </a:rPr>
              <a:t>1s</a:t>
            </a:r>
            <a:r>
              <a:rPr lang="es-ES_tradnl" sz="1600" baseline="30000" dirty="0">
                <a:solidFill>
                  <a:srgbClr val="FF6600"/>
                </a:solidFill>
                <a:latin typeface="Arial" charset="0"/>
              </a:rPr>
              <a:t>2 </a:t>
            </a:r>
            <a:r>
              <a:rPr lang="es-ES_tradnl" sz="1600" dirty="0">
                <a:solidFill>
                  <a:srgbClr val="FF6600"/>
                </a:solidFill>
                <a:latin typeface="Arial" charset="0"/>
              </a:rPr>
              <a:t>2s</a:t>
            </a:r>
            <a:r>
              <a:rPr lang="es-ES_tradnl" sz="1600" baseline="30000" dirty="0">
                <a:solidFill>
                  <a:srgbClr val="FF6600"/>
                </a:solidFill>
                <a:latin typeface="Arial" charset="0"/>
              </a:rPr>
              <a:t>2 </a:t>
            </a:r>
            <a:r>
              <a:rPr lang="es-ES_tradnl" sz="1600" dirty="0">
                <a:solidFill>
                  <a:srgbClr val="FF6600"/>
                </a:solidFill>
                <a:latin typeface="Arial" charset="0"/>
              </a:rPr>
              <a:t>2p</a:t>
            </a:r>
            <a:r>
              <a:rPr lang="es-ES_tradnl" sz="1600" baseline="30000" dirty="0">
                <a:solidFill>
                  <a:srgbClr val="FF6600"/>
                </a:solidFill>
                <a:latin typeface="Arial" charset="0"/>
              </a:rPr>
              <a:t>4</a:t>
            </a:r>
            <a:endParaRPr lang="es-ES_tradnl" sz="1600" dirty="0">
              <a:solidFill>
                <a:srgbClr val="FF6600"/>
              </a:solidFill>
              <a:latin typeface="Arial" charset="0"/>
            </a:endParaRPr>
          </a:p>
        </p:txBody>
      </p:sp>
      <p:sp>
        <p:nvSpPr>
          <p:cNvPr id="177" name="Text Box 230"/>
          <p:cNvSpPr txBox="1">
            <a:spLocks noChangeArrowheads="1"/>
          </p:cNvSpPr>
          <p:nvPr/>
        </p:nvSpPr>
        <p:spPr bwMode="auto">
          <a:xfrm>
            <a:off x="5924550" y="4880443"/>
            <a:ext cx="1424586" cy="33855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spcBef>
                <a:spcPct val="50000"/>
              </a:spcBef>
            </a:pPr>
            <a:r>
              <a:rPr lang="es-ES_tradnl" sz="1600" dirty="0">
                <a:solidFill>
                  <a:srgbClr val="FF6600"/>
                </a:solidFill>
                <a:latin typeface="Arial" charset="0"/>
              </a:rPr>
              <a:t>1s</a:t>
            </a:r>
            <a:r>
              <a:rPr lang="es-ES_tradnl" sz="1600" baseline="30000" dirty="0">
                <a:solidFill>
                  <a:srgbClr val="FF6600"/>
                </a:solidFill>
                <a:latin typeface="Arial" charset="0"/>
              </a:rPr>
              <a:t>2 </a:t>
            </a:r>
            <a:r>
              <a:rPr lang="es-ES_tradnl" sz="1600" dirty="0">
                <a:solidFill>
                  <a:srgbClr val="FF6600"/>
                </a:solidFill>
                <a:latin typeface="Arial" charset="0"/>
              </a:rPr>
              <a:t>2s</a:t>
            </a:r>
            <a:r>
              <a:rPr lang="es-ES_tradnl" sz="1600" baseline="30000" dirty="0">
                <a:solidFill>
                  <a:srgbClr val="FF6600"/>
                </a:solidFill>
                <a:latin typeface="Arial" charset="0"/>
              </a:rPr>
              <a:t>2 </a:t>
            </a:r>
            <a:r>
              <a:rPr lang="es-ES_tradnl" sz="1600" dirty="0">
                <a:solidFill>
                  <a:srgbClr val="FF6600"/>
                </a:solidFill>
                <a:latin typeface="Arial" charset="0"/>
              </a:rPr>
              <a:t>2p</a:t>
            </a:r>
            <a:r>
              <a:rPr lang="es-ES_tradnl" sz="1600" baseline="30000" dirty="0">
                <a:solidFill>
                  <a:srgbClr val="FF6600"/>
                </a:solidFill>
                <a:latin typeface="Arial" charset="0"/>
              </a:rPr>
              <a:t>5</a:t>
            </a:r>
            <a:endParaRPr lang="es-ES_tradnl" sz="1600" dirty="0">
              <a:solidFill>
                <a:srgbClr val="FF6600"/>
              </a:solidFill>
              <a:latin typeface="Arial" charset="0"/>
            </a:endParaRPr>
          </a:p>
        </p:txBody>
      </p:sp>
      <p:sp>
        <p:nvSpPr>
          <p:cNvPr id="178" name="Text Box 231"/>
          <p:cNvSpPr txBox="1">
            <a:spLocks noChangeArrowheads="1"/>
          </p:cNvSpPr>
          <p:nvPr/>
        </p:nvSpPr>
        <p:spPr bwMode="auto">
          <a:xfrm>
            <a:off x="5911850" y="5275731"/>
            <a:ext cx="1435100" cy="33855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spcBef>
                <a:spcPct val="50000"/>
              </a:spcBef>
            </a:pPr>
            <a:r>
              <a:rPr lang="es-ES_tradnl" sz="1600" dirty="0">
                <a:solidFill>
                  <a:srgbClr val="FF6600"/>
                </a:solidFill>
                <a:latin typeface="Arial" charset="0"/>
              </a:rPr>
              <a:t>1s</a:t>
            </a:r>
            <a:r>
              <a:rPr lang="es-ES_tradnl" sz="1600" baseline="30000" dirty="0">
                <a:solidFill>
                  <a:srgbClr val="FF6600"/>
                </a:solidFill>
                <a:latin typeface="Arial" charset="0"/>
              </a:rPr>
              <a:t>2 </a:t>
            </a:r>
            <a:r>
              <a:rPr lang="es-ES_tradnl" sz="1600" dirty="0">
                <a:solidFill>
                  <a:srgbClr val="FF6600"/>
                </a:solidFill>
                <a:latin typeface="Arial" charset="0"/>
              </a:rPr>
              <a:t>2s</a:t>
            </a:r>
            <a:r>
              <a:rPr lang="es-ES_tradnl" sz="1600" baseline="30000" dirty="0">
                <a:solidFill>
                  <a:srgbClr val="FF6600"/>
                </a:solidFill>
                <a:latin typeface="Arial" charset="0"/>
              </a:rPr>
              <a:t>2 </a:t>
            </a:r>
            <a:r>
              <a:rPr lang="es-ES_tradnl" sz="1600" dirty="0">
                <a:solidFill>
                  <a:srgbClr val="FF6600"/>
                </a:solidFill>
                <a:latin typeface="Arial" charset="0"/>
              </a:rPr>
              <a:t>2p</a:t>
            </a:r>
            <a:r>
              <a:rPr lang="es-ES_tradnl" sz="1600" baseline="30000" dirty="0">
                <a:solidFill>
                  <a:srgbClr val="FF6600"/>
                </a:solidFill>
                <a:latin typeface="Arial" charset="0"/>
              </a:rPr>
              <a:t>6 </a:t>
            </a:r>
            <a:endParaRPr lang="es-ES_tradnl" sz="1600" dirty="0">
              <a:solidFill>
                <a:srgbClr val="FF6600"/>
              </a:solidFill>
              <a:latin typeface="Arial" charset="0"/>
            </a:endParaRPr>
          </a:p>
        </p:txBody>
      </p:sp>
    </p:spTree>
    <p:extLst>
      <p:ext uri="{BB962C8B-B14F-4D97-AF65-F5344CB8AC3E}">
        <p14:creationId xmlns:p14="http://schemas.microsoft.com/office/powerpoint/2010/main" val="190388664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59"/>
                                        </p:tgtEl>
                                        <p:attrNameLst>
                                          <p:attrName>style.visibility</p:attrName>
                                        </p:attrNameLst>
                                      </p:cBhvr>
                                      <p:to>
                                        <p:strVal val="visible"/>
                                      </p:to>
                                    </p:set>
                                    <p:animEffect transition="in" filter="wipe(up)">
                                      <p:cBhvr>
                                        <p:cTn id="7" dur="500"/>
                                        <p:tgtEl>
                                          <p:spTgt spid="5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85"/>
                                        </p:tgtEl>
                                        <p:attrNameLst>
                                          <p:attrName>style.visibility</p:attrName>
                                        </p:attrNameLst>
                                      </p:cBhvr>
                                      <p:to>
                                        <p:strVal val="visible"/>
                                      </p:to>
                                    </p:set>
                                    <p:animEffect transition="in" filter="wipe(down)">
                                      <p:cBhvr>
                                        <p:cTn id="12" dur="500"/>
                                        <p:tgtEl>
                                          <p:spTgt spid="8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52"/>
                                        </p:tgtEl>
                                        <p:attrNameLst>
                                          <p:attrName>style.visibility</p:attrName>
                                        </p:attrNameLst>
                                      </p:cBhvr>
                                      <p:to>
                                        <p:strVal val="visible"/>
                                      </p:to>
                                    </p:set>
                                    <p:animEffect transition="in" filter="wipe(down)">
                                      <p:cBhvr>
                                        <p:cTn id="17" dur="500"/>
                                        <p:tgtEl>
                                          <p:spTgt spid="52"/>
                                        </p:tgtEl>
                                      </p:cBhvr>
                                    </p:animEffect>
                                  </p:childTnLst>
                                </p:cTn>
                              </p:par>
                            </p:childTnLst>
                          </p:cTn>
                        </p:par>
                        <p:par>
                          <p:cTn id="18" fill="hold">
                            <p:stCondLst>
                              <p:cond delay="500"/>
                            </p:stCondLst>
                            <p:childTnLst>
                              <p:par>
                                <p:cTn id="19" presetID="42" presetClass="entr" presetSubtype="0" fill="hold" grpId="0" nodeType="afterEffect">
                                  <p:stCondLst>
                                    <p:cond delay="0"/>
                                  </p:stCondLst>
                                  <p:childTnLst>
                                    <p:set>
                                      <p:cBhvr>
                                        <p:cTn id="20" dur="1" fill="hold">
                                          <p:stCondLst>
                                            <p:cond delay="0"/>
                                          </p:stCondLst>
                                        </p:cTn>
                                        <p:tgtEl>
                                          <p:spTgt spid="171"/>
                                        </p:tgtEl>
                                        <p:attrNameLst>
                                          <p:attrName>style.visibility</p:attrName>
                                        </p:attrNameLst>
                                      </p:cBhvr>
                                      <p:to>
                                        <p:strVal val="visible"/>
                                      </p:to>
                                    </p:set>
                                    <p:animEffect transition="in" filter="fade">
                                      <p:cBhvr>
                                        <p:cTn id="21" dur="1000"/>
                                        <p:tgtEl>
                                          <p:spTgt spid="171"/>
                                        </p:tgtEl>
                                      </p:cBhvr>
                                    </p:animEffect>
                                    <p:anim calcmode="lin" valueType="num">
                                      <p:cBhvr>
                                        <p:cTn id="22" dur="1000" fill="hold"/>
                                        <p:tgtEl>
                                          <p:spTgt spid="171"/>
                                        </p:tgtEl>
                                        <p:attrNameLst>
                                          <p:attrName>ppt_x</p:attrName>
                                        </p:attrNameLst>
                                      </p:cBhvr>
                                      <p:tavLst>
                                        <p:tav tm="0">
                                          <p:val>
                                            <p:strVal val="#ppt_x"/>
                                          </p:val>
                                        </p:tav>
                                        <p:tav tm="100000">
                                          <p:val>
                                            <p:strVal val="#ppt_x"/>
                                          </p:val>
                                        </p:tav>
                                      </p:tavLst>
                                    </p:anim>
                                    <p:anim calcmode="lin" valueType="num">
                                      <p:cBhvr>
                                        <p:cTn id="23" dur="1000" fill="hold"/>
                                        <p:tgtEl>
                                          <p:spTgt spid="171"/>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grpId="0" nodeType="clickEffect">
                                  <p:stCondLst>
                                    <p:cond delay="0"/>
                                  </p:stCondLst>
                                  <p:childTnLst>
                                    <p:set>
                                      <p:cBhvr>
                                        <p:cTn id="27" dur="1" fill="hold">
                                          <p:stCondLst>
                                            <p:cond delay="0"/>
                                          </p:stCondLst>
                                        </p:cTn>
                                        <p:tgtEl>
                                          <p:spTgt spid="57"/>
                                        </p:tgtEl>
                                        <p:attrNameLst>
                                          <p:attrName>style.visibility</p:attrName>
                                        </p:attrNameLst>
                                      </p:cBhvr>
                                      <p:to>
                                        <p:strVal val="visible"/>
                                      </p:to>
                                    </p:set>
                                    <p:animEffect transition="in" filter="wipe(down)">
                                      <p:cBhvr>
                                        <p:cTn id="28" dur="500"/>
                                        <p:tgtEl>
                                          <p:spTgt spid="57"/>
                                        </p:tgtEl>
                                      </p:cBhvr>
                                    </p:animEffect>
                                  </p:childTnLst>
                                </p:cTn>
                              </p:par>
                            </p:childTnLst>
                          </p:cTn>
                        </p:par>
                        <p:par>
                          <p:cTn id="29" fill="hold">
                            <p:stCondLst>
                              <p:cond delay="500"/>
                            </p:stCondLst>
                            <p:childTnLst>
                              <p:par>
                                <p:cTn id="30" presetID="22" presetClass="entr" presetSubtype="1" fill="hold" grpId="0" nodeType="afterEffect">
                                  <p:stCondLst>
                                    <p:cond delay="0"/>
                                  </p:stCondLst>
                                  <p:childTnLst>
                                    <p:set>
                                      <p:cBhvr>
                                        <p:cTn id="31" dur="1" fill="hold">
                                          <p:stCondLst>
                                            <p:cond delay="0"/>
                                          </p:stCondLst>
                                        </p:cTn>
                                        <p:tgtEl>
                                          <p:spTgt spid="58"/>
                                        </p:tgtEl>
                                        <p:attrNameLst>
                                          <p:attrName>style.visibility</p:attrName>
                                        </p:attrNameLst>
                                      </p:cBhvr>
                                      <p:to>
                                        <p:strVal val="visible"/>
                                      </p:to>
                                    </p:set>
                                    <p:animEffect transition="in" filter="wipe(up)">
                                      <p:cBhvr>
                                        <p:cTn id="32" dur="500"/>
                                        <p:tgtEl>
                                          <p:spTgt spid="58"/>
                                        </p:tgtEl>
                                      </p:cBhvr>
                                    </p:animEffect>
                                  </p:childTnLst>
                                </p:cTn>
                              </p:par>
                            </p:childTnLst>
                          </p:cTn>
                        </p:par>
                        <p:par>
                          <p:cTn id="33" fill="hold">
                            <p:stCondLst>
                              <p:cond delay="1000"/>
                            </p:stCondLst>
                            <p:childTnLst>
                              <p:par>
                                <p:cTn id="34" presetID="22" presetClass="entr" presetSubtype="4" fill="hold" grpId="0" nodeType="afterEffect">
                                  <p:stCondLst>
                                    <p:cond delay="0"/>
                                  </p:stCondLst>
                                  <p:childTnLst>
                                    <p:set>
                                      <p:cBhvr>
                                        <p:cTn id="35" dur="1" fill="hold">
                                          <p:stCondLst>
                                            <p:cond delay="0"/>
                                          </p:stCondLst>
                                        </p:cTn>
                                        <p:tgtEl>
                                          <p:spTgt spid="172"/>
                                        </p:tgtEl>
                                        <p:attrNameLst>
                                          <p:attrName>style.visibility</p:attrName>
                                        </p:attrNameLst>
                                      </p:cBhvr>
                                      <p:to>
                                        <p:strVal val="visible"/>
                                      </p:to>
                                    </p:set>
                                    <p:animEffect transition="in" filter="wipe(down)">
                                      <p:cBhvr>
                                        <p:cTn id="36" dur="500"/>
                                        <p:tgtEl>
                                          <p:spTgt spid="172"/>
                                        </p:tgtEl>
                                      </p:cBhvr>
                                    </p:animEffect>
                                  </p:childTnLst>
                                </p:cTn>
                              </p:par>
                            </p:childTnLst>
                          </p:cTn>
                        </p:par>
                        <p:par>
                          <p:cTn id="37" fill="hold">
                            <p:stCondLst>
                              <p:cond delay="1500"/>
                            </p:stCondLst>
                            <p:childTnLst>
                              <p:par>
                                <p:cTn id="38" presetID="22" presetClass="entr" presetSubtype="4" fill="hold" grpId="0" nodeType="afterEffect">
                                  <p:stCondLst>
                                    <p:cond delay="0"/>
                                  </p:stCondLst>
                                  <p:childTnLst>
                                    <p:set>
                                      <p:cBhvr>
                                        <p:cTn id="39" dur="1" fill="hold">
                                          <p:stCondLst>
                                            <p:cond delay="0"/>
                                          </p:stCondLst>
                                        </p:cTn>
                                        <p:tgtEl>
                                          <p:spTgt spid="55"/>
                                        </p:tgtEl>
                                        <p:attrNameLst>
                                          <p:attrName>style.visibility</p:attrName>
                                        </p:attrNameLst>
                                      </p:cBhvr>
                                      <p:to>
                                        <p:strVal val="visible"/>
                                      </p:to>
                                    </p:set>
                                    <p:animEffect transition="in" filter="wipe(down)">
                                      <p:cBhvr>
                                        <p:cTn id="40" dur="500"/>
                                        <p:tgtEl>
                                          <p:spTgt spid="55"/>
                                        </p:tgtEl>
                                      </p:cBhvr>
                                    </p:animEffect>
                                  </p:childTnLst>
                                </p:cTn>
                              </p:par>
                            </p:childTnLst>
                          </p:cTn>
                        </p:par>
                        <p:par>
                          <p:cTn id="41" fill="hold">
                            <p:stCondLst>
                              <p:cond delay="2000"/>
                            </p:stCondLst>
                            <p:childTnLst>
                              <p:par>
                                <p:cTn id="42" presetID="22" presetClass="entr" presetSubtype="1" fill="hold" grpId="0" nodeType="afterEffect">
                                  <p:stCondLst>
                                    <p:cond delay="0"/>
                                  </p:stCondLst>
                                  <p:childTnLst>
                                    <p:set>
                                      <p:cBhvr>
                                        <p:cTn id="43" dur="1" fill="hold">
                                          <p:stCondLst>
                                            <p:cond delay="0"/>
                                          </p:stCondLst>
                                        </p:cTn>
                                        <p:tgtEl>
                                          <p:spTgt spid="56"/>
                                        </p:tgtEl>
                                        <p:attrNameLst>
                                          <p:attrName>style.visibility</p:attrName>
                                        </p:attrNameLst>
                                      </p:cBhvr>
                                      <p:to>
                                        <p:strVal val="visible"/>
                                      </p:to>
                                    </p:set>
                                    <p:animEffect transition="in" filter="wipe(up)">
                                      <p:cBhvr>
                                        <p:cTn id="44" dur="500"/>
                                        <p:tgtEl>
                                          <p:spTgt spid="56"/>
                                        </p:tgtEl>
                                      </p:cBhvr>
                                    </p:animEffect>
                                  </p:childTnLst>
                                </p:cTn>
                              </p:par>
                            </p:childTnLst>
                          </p:cTn>
                        </p:par>
                        <p:par>
                          <p:cTn id="45" fill="hold">
                            <p:stCondLst>
                              <p:cond delay="2500"/>
                            </p:stCondLst>
                            <p:childTnLst>
                              <p:par>
                                <p:cTn id="46" presetID="22" presetClass="entr" presetSubtype="4" fill="hold" grpId="0" nodeType="afterEffect">
                                  <p:stCondLst>
                                    <p:cond delay="0"/>
                                  </p:stCondLst>
                                  <p:childTnLst>
                                    <p:set>
                                      <p:cBhvr>
                                        <p:cTn id="47" dur="1" fill="hold">
                                          <p:stCondLst>
                                            <p:cond delay="0"/>
                                          </p:stCondLst>
                                        </p:cTn>
                                        <p:tgtEl>
                                          <p:spTgt spid="62"/>
                                        </p:tgtEl>
                                        <p:attrNameLst>
                                          <p:attrName>style.visibility</p:attrName>
                                        </p:attrNameLst>
                                      </p:cBhvr>
                                      <p:to>
                                        <p:strVal val="visible"/>
                                      </p:to>
                                    </p:set>
                                    <p:animEffect transition="in" filter="wipe(down)">
                                      <p:cBhvr>
                                        <p:cTn id="48" dur="500"/>
                                        <p:tgtEl>
                                          <p:spTgt spid="62"/>
                                        </p:tgtEl>
                                      </p:cBhvr>
                                    </p:animEffect>
                                  </p:childTnLst>
                                </p:cTn>
                              </p:par>
                            </p:childTnLst>
                          </p:cTn>
                        </p:par>
                        <p:par>
                          <p:cTn id="49" fill="hold">
                            <p:stCondLst>
                              <p:cond delay="3000"/>
                            </p:stCondLst>
                            <p:childTnLst>
                              <p:par>
                                <p:cTn id="50" presetID="22" presetClass="entr" presetSubtype="4" fill="hold" grpId="0" nodeType="afterEffect">
                                  <p:stCondLst>
                                    <p:cond delay="0"/>
                                  </p:stCondLst>
                                  <p:childTnLst>
                                    <p:set>
                                      <p:cBhvr>
                                        <p:cTn id="51" dur="1" fill="hold">
                                          <p:stCondLst>
                                            <p:cond delay="0"/>
                                          </p:stCondLst>
                                        </p:cTn>
                                        <p:tgtEl>
                                          <p:spTgt spid="173"/>
                                        </p:tgtEl>
                                        <p:attrNameLst>
                                          <p:attrName>style.visibility</p:attrName>
                                        </p:attrNameLst>
                                      </p:cBhvr>
                                      <p:to>
                                        <p:strVal val="visible"/>
                                      </p:to>
                                    </p:set>
                                    <p:animEffect transition="in" filter="wipe(down)">
                                      <p:cBhvr>
                                        <p:cTn id="52" dur="500"/>
                                        <p:tgtEl>
                                          <p:spTgt spid="173"/>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4" fill="hold" grpId="0" nodeType="clickEffect">
                                  <p:stCondLst>
                                    <p:cond delay="0"/>
                                  </p:stCondLst>
                                  <p:childTnLst>
                                    <p:set>
                                      <p:cBhvr>
                                        <p:cTn id="56" dur="1" fill="hold">
                                          <p:stCondLst>
                                            <p:cond delay="0"/>
                                          </p:stCondLst>
                                        </p:cTn>
                                        <p:tgtEl>
                                          <p:spTgt spid="53"/>
                                        </p:tgtEl>
                                        <p:attrNameLst>
                                          <p:attrName>style.visibility</p:attrName>
                                        </p:attrNameLst>
                                      </p:cBhvr>
                                      <p:to>
                                        <p:strVal val="visible"/>
                                      </p:to>
                                    </p:set>
                                    <p:animEffect transition="in" filter="wipe(down)">
                                      <p:cBhvr>
                                        <p:cTn id="57" dur="500"/>
                                        <p:tgtEl>
                                          <p:spTgt spid="53"/>
                                        </p:tgtEl>
                                      </p:cBhvr>
                                    </p:animEffect>
                                  </p:childTnLst>
                                </p:cTn>
                              </p:par>
                            </p:childTnLst>
                          </p:cTn>
                        </p:par>
                        <p:par>
                          <p:cTn id="58" fill="hold">
                            <p:stCondLst>
                              <p:cond delay="500"/>
                            </p:stCondLst>
                            <p:childTnLst>
                              <p:par>
                                <p:cTn id="59" presetID="22" presetClass="entr" presetSubtype="1" fill="hold" grpId="0" nodeType="afterEffect">
                                  <p:stCondLst>
                                    <p:cond delay="0"/>
                                  </p:stCondLst>
                                  <p:childTnLst>
                                    <p:set>
                                      <p:cBhvr>
                                        <p:cTn id="60" dur="1" fill="hold">
                                          <p:stCondLst>
                                            <p:cond delay="0"/>
                                          </p:stCondLst>
                                        </p:cTn>
                                        <p:tgtEl>
                                          <p:spTgt spid="54"/>
                                        </p:tgtEl>
                                        <p:attrNameLst>
                                          <p:attrName>style.visibility</p:attrName>
                                        </p:attrNameLst>
                                      </p:cBhvr>
                                      <p:to>
                                        <p:strVal val="visible"/>
                                      </p:to>
                                    </p:set>
                                    <p:animEffect transition="in" filter="wipe(up)">
                                      <p:cBhvr>
                                        <p:cTn id="61" dur="500"/>
                                        <p:tgtEl>
                                          <p:spTgt spid="54"/>
                                        </p:tgtEl>
                                      </p:cBhvr>
                                    </p:animEffect>
                                  </p:childTnLst>
                                </p:cTn>
                              </p:par>
                            </p:childTnLst>
                          </p:cTn>
                        </p:par>
                        <p:par>
                          <p:cTn id="62" fill="hold">
                            <p:stCondLst>
                              <p:cond delay="1000"/>
                            </p:stCondLst>
                            <p:childTnLst>
                              <p:par>
                                <p:cTn id="63" presetID="22" presetClass="entr" presetSubtype="4" fill="hold" grpId="0" nodeType="afterEffect">
                                  <p:stCondLst>
                                    <p:cond delay="0"/>
                                  </p:stCondLst>
                                  <p:childTnLst>
                                    <p:set>
                                      <p:cBhvr>
                                        <p:cTn id="64" dur="1" fill="hold">
                                          <p:stCondLst>
                                            <p:cond delay="0"/>
                                          </p:stCondLst>
                                        </p:cTn>
                                        <p:tgtEl>
                                          <p:spTgt spid="60"/>
                                        </p:tgtEl>
                                        <p:attrNameLst>
                                          <p:attrName>style.visibility</p:attrName>
                                        </p:attrNameLst>
                                      </p:cBhvr>
                                      <p:to>
                                        <p:strVal val="visible"/>
                                      </p:to>
                                    </p:set>
                                    <p:animEffect transition="in" filter="wipe(down)">
                                      <p:cBhvr>
                                        <p:cTn id="65" dur="500"/>
                                        <p:tgtEl>
                                          <p:spTgt spid="60"/>
                                        </p:tgtEl>
                                      </p:cBhvr>
                                    </p:animEffect>
                                  </p:childTnLst>
                                </p:cTn>
                              </p:par>
                            </p:childTnLst>
                          </p:cTn>
                        </p:par>
                        <p:par>
                          <p:cTn id="66" fill="hold">
                            <p:stCondLst>
                              <p:cond delay="1500"/>
                            </p:stCondLst>
                            <p:childTnLst>
                              <p:par>
                                <p:cTn id="67" presetID="22" presetClass="entr" presetSubtype="1" fill="hold" grpId="0" nodeType="afterEffect">
                                  <p:stCondLst>
                                    <p:cond delay="0"/>
                                  </p:stCondLst>
                                  <p:childTnLst>
                                    <p:set>
                                      <p:cBhvr>
                                        <p:cTn id="68" dur="1" fill="hold">
                                          <p:stCondLst>
                                            <p:cond delay="0"/>
                                          </p:stCondLst>
                                        </p:cTn>
                                        <p:tgtEl>
                                          <p:spTgt spid="61"/>
                                        </p:tgtEl>
                                        <p:attrNameLst>
                                          <p:attrName>style.visibility</p:attrName>
                                        </p:attrNameLst>
                                      </p:cBhvr>
                                      <p:to>
                                        <p:strVal val="visible"/>
                                      </p:to>
                                    </p:set>
                                    <p:animEffect transition="in" filter="wipe(up)">
                                      <p:cBhvr>
                                        <p:cTn id="69" dur="500"/>
                                        <p:tgtEl>
                                          <p:spTgt spid="61"/>
                                        </p:tgtEl>
                                      </p:cBhvr>
                                    </p:animEffect>
                                  </p:childTnLst>
                                </p:cTn>
                              </p:par>
                            </p:childTnLst>
                          </p:cTn>
                        </p:par>
                        <p:par>
                          <p:cTn id="70" fill="hold">
                            <p:stCondLst>
                              <p:cond delay="2000"/>
                            </p:stCondLst>
                            <p:childTnLst>
                              <p:par>
                                <p:cTn id="71" presetID="22" presetClass="entr" presetSubtype="4" fill="hold" grpId="0" nodeType="afterEffect">
                                  <p:stCondLst>
                                    <p:cond delay="0"/>
                                  </p:stCondLst>
                                  <p:childTnLst>
                                    <p:set>
                                      <p:cBhvr>
                                        <p:cTn id="72" dur="1" fill="hold">
                                          <p:stCondLst>
                                            <p:cond delay="0"/>
                                          </p:stCondLst>
                                        </p:cTn>
                                        <p:tgtEl>
                                          <p:spTgt spid="63"/>
                                        </p:tgtEl>
                                        <p:attrNameLst>
                                          <p:attrName>style.visibility</p:attrName>
                                        </p:attrNameLst>
                                      </p:cBhvr>
                                      <p:to>
                                        <p:strVal val="visible"/>
                                      </p:to>
                                    </p:set>
                                    <p:animEffect transition="in" filter="wipe(down)">
                                      <p:cBhvr>
                                        <p:cTn id="73" dur="500"/>
                                        <p:tgtEl>
                                          <p:spTgt spid="63"/>
                                        </p:tgtEl>
                                      </p:cBhvr>
                                    </p:animEffect>
                                  </p:childTnLst>
                                </p:cTn>
                              </p:par>
                            </p:childTnLst>
                          </p:cTn>
                        </p:par>
                        <p:par>
                          <p:cTn id="74" fill="hold">
                            <p:stCondLst>
                              <p:cond delay="2500"/>
                            </p:stCondLst>
                            <p:childTnLst>
                              <p:par>
                                <p:cTn id="75" presetID="22" presetClass="entr" presetSubtype="4" fill="hold" grpId="0" nodeType="afterEffect">
                                  <p:stCondLst>
                                    <p:cond delay="0"/>
                                  </p:stCondLst>
                                  <p:childTnLst>
                                    <p:set>
                                      <p:cBhvr>
                                        <p:cTn id="76" dur="1" fill="hold">
                                          <p:stCondLst>
                                            <p:cond delay="0"/>
                                          </p:stCondLst>
                                        </p:cTn>
                                        <p:tgtEl>
                                          <p:spTgt spid="152"/>
                                        </p:tgtEl>
                                        <p:attrNameLst>
                                          <p:attrName>style.visibility</p:attrName>
                                        </p:attrNameLst>
                                      </p:cBhvr>
                                      <p:to>
                                        <p:strVal val="visible"/>
                                      </p:to>
                                    </p:set>
                                    <p:animEffect transition="in" filter="wipe(down)">
                                      <p:cBhvr>
                                        <p:cTn id="77" dur="500"/>
                                        <p:tgtEl>
                                          <p:spTgt spid="152"/>
                                        </p:tgtEl>
                                      </p:cBhvr>
                                    </p:animEffect>
                                  </p:childTnLst>
                                </p:cTn>
                              </p:par>
                            </p:childTnLst>
                          </p:cTn>
                        </p:par>
                        <p:par>
                          <p:cTn id="78" fill="hold">
                            <p:stCondLst>
                              <p:cond delay="3000"/>
                            </p:stCondLst>
                            <p:childTnLst>
                              <p:par>
                                <p:cTn id="79" presetID="22" presetClass="entr" presetSubtype="4" fill="hold" grpId="0" nodeType="afterEffect">
                                  <p:stCondLst>
                                    <p:cond delay="0"/>
                                  </p:stCondLst>
                                  <p:childTnLst>
                                    <p:set>
                                      <p:cBhvr>
                                        <p:cTn id="80" dur="1" fill="hold">
                                          <p:stCondLst>
                                            <p:cond delay="0"/>
                                          </p:stCondLst>
                                        </p:cTn>
                                        <p:tgtEl>
                                          <p:spTgt spid="174"/>
                                        </p:tgtEl>
                                        <p:attrNameLst>
                                          <p:attrName>style.visibility</p:attrName>
                                        </p:attrNameLst>
                                      </p:cBhvr>
                                      <p:to>
                                        <p:strVal val="visible"/>
                                      </p:to>
                                    </p:set>
                                    <p:animEffect transition="in" filter="wipe(down)">
                                      <p:cBhvr>
                                        <p:cTn id="81" dur="500"/>
                                        <p:tgtEl>
                                          <p:spTgt spid="174"/>
                                        </p:tgtEl>
                                      </p:cBhvr>
                                    </p:animEffect>
                                  </p:childTnLst>
                                </p:cTn>
                              </p:par>
                            </p:childTnLst>
                          </p:cTn>
                        </p:par>
                      </p:childTnLst>
                    </p:cTn>
                  </p:par>
                  <p:par>
                    <p:cTn id="82" fill="hold">
                      <p:stCondLst>
                        <p:cond delay="indefinite"/>
                      </p:stCondLst>
                      <p:childTnLst>
                        <p:par>
                          <p:cTn id="83" fill="hold">
                            <p:stCondLst>
                              <p:cond delay="0"/>
                            </p:stCondLst>
                            <p:childTnLst>
                              <p:par>
                                <p:cTn id="84" presetID="42" presetClass="entr" presetSubtype="0" fill="hold" nodeType="clickEffect">
                                  <p:stCondLst>
                                    <p:cond delay="0"/>
                                  </p:stCondLst>
                                  <p:childTnLst>
                                    <p:set>
                                      <p:cBhvr>
                                        <p:cTn id="85" dur="1" fill="hold">
                                          <p:stCondLst>
                                            <p:cond delay="0"/>
                                          </p:stCondLst>
                                        </p:cTn>
                                        <p:tgtEl>
                                          <p:spTgt spid="153"/>
                                        </p:tgtEl>
                                        <p:attrNameLst>
                                          <p:attrName>style.visibility</p:attrName>
                                        </p:attrNameLst>
                                      </p:cBhvr>
                                      <p:to>
                                        <p:strVal val="visible"/>
                                      </p:to>
                                    </p:set>
                                    <p:animEffect transition="in" filter="fade">
                                      <p:cBhvr>
                                        <p:cTn id="86" dur="1000"/>
                                        <p:tgtEl>
                                          <p:spTgt spid="153"/>
                                        </p:tgtEl>
                                      </p:cBhvr>
                                    </p:animEffect>
                                    <p:anim calcmode="lin" valueType="num">
                                      <p:cBhvr>
                                        <p:cTn id="87" dur="1000" fill="hold"/>
                                        <p:tgtEl>
                                          <p:spTgt spid="153"/>
                                        </p:tgtEl>
                                        <p:attrNameLst>
                                          <p:attrName>ppt_x</p:attrName>
                                        </p:attrNameLst>
                                      </p:cBhvr>
                                      <p:tavLst>
                                        <p:tav tm="0">
                                          <p:val>
                                            <p:strVal val="#ppt_x"/>
                                          </p:val>
                                        </p:tav>
                                        <p:tav tm="100000">
                                          <p:val>
                                            <p:strVal val="#ppt_x"/>
                                          </p:val>
                                        </p:tav>
                                      </p:tavLst>
                                    </p:anim>
                                    <p:anim calcmode="lin" valueType="num">
                                      <p:cBhvr>
                                        <p:cTn id="88" dur="1000" fill="hold"/>
                                        <p:tgtEl>
                                          <p:spTgt spid="153"/>
                                        </p:tgtEl>
                                        <p:attrNameLst>
                                          <p:attrName>ppt_y</p:attrName>
                                        </p:attrNameLst>
                                      </p:cBhvr>
                                      <p:tavLst>
                                        <p:tav tm="0">
                                          <p:val>
                                            <p:strVal val="#ppt_y+.1"/>
                                          </p:val>
                                        </p:tav>
                                        <p:tav tm="100000">
                                          <p:val>
                                            <p:strVal val="#ppt_y"/>
                                          </p:val>
                                        </p:tav>
                                      </p:tavLst>
                                    </p:anim>
                                  </p:childTnLst>
                                </p:cTn>
                              </p:par>
                            </p:childTnLst>
                          </p:cTn>
                        </p:par>
                        <p:par>
                          <p:cTn id="89" fill="hold">
                            <p:stCondLst>
                              <p:cond delay="1000"/>
                            </p:stCondLst>
                            <p:childTnLst>
                              <p:par>
                                <p:cTn id="90" presetID="42" presetClass="entr" presetSubtype="0" fill="hold" grpId="0" nodeType="afterEffect">
                                  <p:stCondLst>
                                    <p:cond delay="0"/>
                                  </p:stCondLst>
                                  <p:childTnLst>
                                    <p:set>
                                      <p:cBhvr>
                                        <p:cTn id="91" dur="1" fill="hold">
                                          <p:stCondLst>
                                            <p:cond delay="0"/>
                                          </p:stCondLst>
                                        </p:cTn>
                                        <p:tgtEl>
                                          <p:spTgt spid="175"/>
                                        </p:tgtEl>
                                        <p:attrNameLst>
                                          <p:attrName>style.visibility</p:attrName>
                                        </p:attrNameLst>
                                      </p:cBhvr>
                                      <p:to>
                                        <p:strVal val="visible"/>
                                      </p:to>
                                    </p:set>
                                    <p:animEffect transition="in" filter="fade">
                                      <p:cBhvr>
                                        <p:cTn id="92" dur="1000"/>
                                        <p:tgtEl>
                                          <p:spTgt spid="175"/>
                                        </p:tgtEl>
                                      </p:cBhvr>
                                    </p:animEffect>
                                    <p:anim calcmode="lin" valueType="num">
                                      <p:cBhvr>
                                        <p:cTn id="93" dur="1000" fill="hold"/>
                                        <p:tgtEl>
                                          <p:spTgt spid="175"/>
                                        </p:tgtEl>
                                        <p:attrNameLst>
                                          <p:attrName>ppt_x</p:attrName>
                                        </p:attrNameLst>
                                      </p:cBhvr>
                                      <p:tavLst>
                                        <p:tav tm="0">
                                          <p:val>
                                            <p:strVal val="#ppt_x"/>
                                          </p:val>
                                        </p:tav>
                                        <p:tav tm="100000">
                                          <p:val>
                                            <p:strVal val="#ppt_x"/>
                                          </p:val>
                                        </p:tav>
                                      </p:tavLst>
                                    </p:anim>
                                    <p:anim calcmode="lin" valueType="num">
                                      <p:cBhvr>
                                        <p:cTn id="94" dur="1000" fill="hold"/>
                                        <p:tgtEl>
                                          <p:spTgt spid="175"/>
                                        </p:tgtEl>
                                        <p:attrNameLst>
                                          <p:attrName>ppt_y</p:attrName>
                                        </p:attrNameLst>
                                      </p:cBhvr>
                                      <p:tavLst>
                                        <p:tav tm="0">
                                          <p:val>
                                            <p:strVal val="#ppt_y+.1"/>
                                          </p:val>
                                        </p:tav>
                                        <p:tav tm="100000">
                                          <p:val>
                                            <p:strVal val="#ppt_y"/>
                                          </p:val>
                                        </p:tav>
                                      </p:tavLst>
                                    </p:anim>
                                  </p:childTnLst>
                                </p:cTn>
                              </p:par>
                            </p:childTnLst>
                          </p:cTn>
                        </p:par>
                      </p:childTnLst>
                    </p:cTn>
                  </p:par>
                  <p:par>
                    <p:cTn id="95" fill="hold">
                      <p:stCondLst>
                        <p:cond delay="indefinite"/>
                      </p:stCondLst>
                      <p:childTnLst>
                        <p:par>
                          <p:cTn id="96" fill="hold">
                            <p:stCondLst>
                              <p:cond delay="0"/>
                            </p:stCondLst>
                            <p:childTnLst>
                              <p:par>
                                <p:cTn id="97" presetID="42" presetClass="entr" presetSubtype="0" fill="hold" nodeType="clickEffect">
                                  <p:stCondLst>
                                    <p:cond delay="0"/>
                                  </p:stCondLst>
                                  <p:childTnLst>
                                    <p:set>
                                      <p:cBhvr>
                                        <p:cTn id="98" dur="1" fill="hold">
                                          <p:stCondLst>
                                            <p:cond delay="0"/>
                                          </p:stCondLst>
                                        </p:cTn>
                                        <p:tgtEl>
                                          <p:spTgt spid="161"/>
                                        </p:tgtEl>
                                        <p:attrNameLst>
                                          <p:attrName>style.visibility</p:attrName>
                                        </p:attrNameLst>
                                      </p:cBhvr>
                                      <p:to>
                                        <p:strVal val="visible"/>
                                      </p:to>
                                    </p:set>
                                    <p:animEffect transition="in" filter="fade">
                                      <p:cBhvr>
                                        <p:cTn id="99" dur="1000"/>
                                        <p:tgtEl>
                                          <p:spTgt spid="161"/>
                                        </p:tgtEl>
                                      </p:cBhvr>
                                    </p:animEffect>
                                    <p:anim calcmode="lin" valueType="num">
                                      <p:cBhvr>
                                        <p:cTn id="100" dur="1000" fill="hold"/>
                                        <p:tgtEl>
                                          <p:spTgt spid="161"/>
                                        </p:tgtEl>
                                        <p:attrNameLst>
                                          <p:attrName>ppt_x</p:attrName>
                                        </p:attrNameLst>
                                      </p:cBhvr>
                                      <p:tavLst>
                                        <p:tav tm="0">
                                          <p:val>
                                            <p:strVal val="#ppt_x"/>
                                          </p:val>
                                        </p:tav>
                                        <p:tav tm="100000">
                                          <p:val>
                                            <p:strVal val="#ppt_x"/>
                                          </p:val>
                                        </p:tav>
                                      </p:tavLst>
                                    </p:anim>
                                    <p:anim calcmode="lin" valueType="num">
                                      <p:cBhvr>
                                        <p:cTn id="101" dur="1000" fill="hold"/>
                                        <p:tgtEl>
                                          <p:spTgt spid="161"/>
                                        </p:tgtEl>
                                        <p:attrNameLst>
                                          <p:attrName>ppt_y</p:attrName>
                                        </p:attrNameLst>
                                      </p:cBhvr>
                                      <p:tavLst>
                                        <p:tav tm="0">
                                          <p:val>
                                            <p:strVal val="#ppt_y+.1"/>
                                          </p:val>
                                        </p:tav>
                                        <p:tav tm="100000">
                                          <p:val>
                                            <p:strVal val="#ppt_y"/>
                                          </p:val>
                                        </p:tav>
                                      </p:tavLst>
                                    </p:anim>
                                  </p:childTnLst>
                                </p:cTn>
                              </p:par>
                            </p:childTnLst>
                          </p:cTn>
                        </p:par>
                        <p:par>
                          <p:cTn id="102" fill="hold">
                            <p:stCondLst>
                              <p:cond delay="1000"/>
                            </p:stCondLst>
                            <p:childTnLst>
                              <p:par>
                                <p:cTn id="103" presetID="42" presetClass="entr" presetSubtype="0" fill="hold" grpId="0" nodeType="afterEffect">
                                  <p:stCondLst>
                                    <p:cond delay="0"/>
                                  </p:stCondLst>
                                  <p:childTnLst>
                                    <p:set>
                                      <p:cBhvr>
                                        <p:cTn id="104" dur="1" fill="hold">
                                          <p:stCondLst>
                                            <p:cond delay="0"/>
                                          </p:stCondLst>
                                        </p:cTn>
                                        <p:tgtEl>
                                          <p:spTgt spid="176"/>
                                        </p:tgtEl>
                                        <p:attrNameLst>
                                          <p:attrName>style.visibility</p:attrName>
                                        </p:attrNameLst>
                                      </p:cBhvr>
                                      <p:to>
                                        <p:strVal val="visible"/>
                                      </p:to>
                                    </p:set>
                                    <p:animEffect transition="in" filter="fade">
                                      <p:cBhvr>
                                        <p:cTn id="105" dur="1000"/>
                                        <p:tgtEl>
                                          <p:spTgt spid="176"/>
                                        </p:tgtEl>
                                      </p:cBhvr>
                                    </p:animEffect>
                                    <p:anim calcmode="lin" valueType="num">
                                      <p:cBhvr>
                                        <p:cTn id="106" dur="1000" fill="hold"/>
                                        <p:tgtEl>
                                          <p:spTgt spid="176"/>
                                        </p:tgtEl>
                                        <p:attrNameLst>
                                          <p:attrName>ppt_x</p:attrName>
                                        </p:attrNameLst>
                                      </p:cBhvr>
                                      <p:tavLst>
                                        <p:tav tm="0">
                                          <p:val>
                                            <p:strVal val="#ppt_x"/>
                                          </p:val>
                                        </p:tav>
                                        <p:tav tm="100000">
                                          <p:val>
                                            <p:strVal val="#ppt_x"/>
                                          </p:val>
                                        </p:tav>
                                      </p:tavLst>
                                    </p:anim>
                                    <p:anim calcmode="lin" valueType="num">
                                      <p:cBhvr>
                                        <p:cTn id="107" dur="1000" fill="hold"/>
                                        <p:tgtEl>
                                          <p:spTgt spid="176"/>
                                        </p:tgtEl>
                                        <p:attrNameLst>
                                          <p:attrName>ppt_y</p:attrName>
                                        </p:attrNameLst>
                                      </p:cBhvr>
                                      <p:tavLst>
                                        <p:tav tm="0">
                                          <p:val>
                                            <p:strVal val="#ppt_y+.1"/>
                                          </p:val>
                                        </p:tav>
                                        <p:tav tm="100000">
                                          <p:val>
                                            <p:strVal val="#ppt_y"/>
                                          </p:val>
                                        </p:tav>
                                      </p:tavLst>
                                    </p:anim>
                                  </p:childTnLst>
                                </p:cTn>
                              </p:par>
                            </p:childTnLst>
                          </p:cTn>
                        </p:par>
                      </p:childTnLst>
                    </p:cTn>
                  </p:par>
                  <p:par>
                    <p:cTn id="108" fill="hold">
                      <p:stCondLst>
                        <p:cond delay="indefinite"/>
                      </p:stCondLst>
                      <p:childTnLst>
                        <p:par>
                          <p:cTn id="109" fill="hold">
                            <p:stCondLst>
                              <p:cond delay="0"/>
                            </p:stCondLst>
                            <p:childTnLst>
                              <p:par>
                                <p:cTn id="110" presetID="42" presetClass="entr" presetSubtype="0" fill="hold" nodeType="clickEffect">
                                  <p:stCondLst>
                                    <p:cond delay="0"/>
                                  </p:stCondLst>
                                  <p:childTnLst>
                                    <p:set>
                                      <p:cBhvr>
                                        <p:cTn id="111" dur="1" fill="hold">
                                          <p:stCondLst>
                                            <p:cond delay="0"/>
                                          </p:stCondLst>
                                        </p:cTn>
                                        <p:tgtEl>
                                          <p:spTgt spid="64"/>
                                        </p:tgtEl>
                                        <p:attrNameLst>
                                          <p:attrName>style.visibility</p:attrName>
                                        </p:attrNameLst>
                                      </p:cBhvr>
                                      <p:to>
                                        <p:strVal val="visible"/>
                                      </p:to>
                                    </p:set>
                                    <p:animEffect transition="in" filter="fade">
                                      <p:cBhvr>
                                        <p:cTn id="112" dur="1000"/>
                                        <p:tgtEl>
                                          <p:spTgt spid="64"/>
                                        </p:tgtEl>
                                      </p:cBhvr>
                                    </p:animEffect>
                                    <p:anim calcmode="lin" valueType="num">
                                      <p:cBhvr>
                                        <p:cTn id="113" dur="1000" fill="hold"/>
                                        <p:tgtEl>
                                          <p:spTgt spid="64"/>
                                        </p:tgtEl>
                                        <p:attrNameLst>
                                          <p:attrName>ppt_x</p:attrName>
                                        </p:attrNameLst>
                                      </p:cBhvr>
                                      <p:tavLst>
                                        <p:tav tm="0">
                                          <p:val>
                                            <p:strVal val="#ppt_x"/>
                                          </p:val>
                                        </p:tav>
                                        <p:tav tm="100000">
                                          <p:val>
                                            <p:strVal val="#ppt_x"/>
                                          </p:val>
                                        </p:tav>
                                      </p:tavLst>
                                    </p:anim>
                                    <p:anim calcmode="lin" valueType="num">
                                      <p:cBhvr>
                                        <p:cTn id="114" dur="1000" fill="hold"/>
                                        <p:tgtEl>
                                          <p:spTgt spid="64"/>
                                        </p:tgtEl>
                                        <p:attrNameLst>
                                          <p:attrName>ppt_y</p:attrName>
                                        </p:attrNameLst>
                                      </p:cBhvr>
                                      <p:tavLst>
                                        <p:tav tm="0">
                                          <p:val>
                                            <p:strVal val="#ppt_y+.1"/>
                                          </p:val>
                                        </p:tav>
                                        <p:tav tm="100000">
                                          <p:val>
                                            <p:strVal val="#ppt_y"/>
                                          </p:val>
                                        </p:tav>
                                      </p:tavLst>
                                    </p:anim>
                                  </p:childTnLst>
                                </p:cTn>
                              </p:par>
                            </p:childTnLst>
                          </p:cTn>
                        </p:par>
                        <p:par>
                          <p:cTn id="115" fill="hold">
                            <p:stCondLst>
                              <p:cond delay="1000"/>
                            </p:stCondLst>
                            <p:childTnLst>
                              <p:par>
                                <p:cTn id="116" presetID="42" presetClass="entr" presetSubtype="0" fill="hold" grpId="0" nodeType="afterEffect">
                                  <p:stCondLst>
                                    <p:cond delay="0"/>
                                  </p:stCondLst>
                                  <p:childTnLst>
                                    <p:set>
                                      <p:cBhvr>
                                        <p:cTn id="117" dur="1" fill="hold">
                                          <p:stCondLst>
                                            <p:cond delay="0"/>
                                          </p:stCondLst>
                                        </p:cTn>
                                        <p:tgtEl>
                                          <p:spTgt spid="177"/>
                                        </p:tgtEl>
                                        <p:attrNameLst>
                                          <p:attrName>style.visibility</p:attrName>
                                        </p:attrNameLst>
                                      </p:cBhvr>
                                      <p:to>
                                        <p:strVal val="visible"/>
                                      </p:to>
                                    </p:set>
                                    <p:animEffect transition="in" filter="fade">
                                      <p:cBhvr>
                                        <p:cTn id="118" dur="1000"/>
                                        <p:tgtEl>
                                          <p:spTgt spid="177"/>
                                        </p:tgtEl>
                                      </p:cBhvr>
                                    </p:animEffect>
                                    <p:anim calcmode="lin" valueType="num">
                                      <p:cBhvr>
                                        <p:cTn id="119" dur="1000" fill="hold"/>
                                        <p:tgtEl>
                                          <p:spTgt spid="177"/>
                                        </p:tgtEl>
                                        <p:attrNameLst>
                                          <p:attrName>ppt_x</p:attrName>
                                        </p:attrNameLst>
                                      </p:cBhvr>
                                      <p:tavLst>
                                        <p:tav tm="0">
                                          <p:val>
                                            <p:strVal val="#ppt_x"/>
                                          </p:val>
                                        </p:tav>
                                        <p:tav tm="100000">
                                          <p:val>
                                            <p:strVal val="#ppt_x"/>
                                          </p:val>
                                        </p:tav>
                                      </p:tavLst>
                                    </p:anim>
                                    <p:anim calcmode="lin" valueType="num">
                                      <p:cBhvr>
                                        <p:cTn id="120" dur="1000" fill="hold"/>
                                        <p:tgtEl>
                                          <p:spTgt spid="177"/>
                                        </p:tgtEl>
                                        <p:attrNameLst>
                                          <p:attrName>ppt_y</p:attrName>
                                        </p:attrNameLst>
                                      </p:cBhvr>
                                      <p:tavLst>
                                        <p:tav tm="0">
                                          <p:val>
                                            <p:strVal val="#ppt_y+.1"/>
                                          </p:val>
                                        </p:tav>
                                        <p:tav tm="100000">
                                          <p:val>
                                            <p:strVal val="#ppt_y"/>
                                          </p:val>
                                        </p:tav>
                                      </p:tavLst>
                                    </p:anim>
                                  </p:childTnLst>
                                </p:cTn>
                              </p:par>
                            </p:childTnLst>
                          </p:cTn>
                        </p:par>
                      </p:childTnLst>
                    </p:cTn>
                  </p:par>
                  <p:par>
                    <p:cTn id="121" fill="hold">
                      <p:stCondLst>
                        <p:cond delay="indefinite"/>
                      </p:stCondLst>
                      <p:childTnLst>
                        <p:par>
                          <p:cTn id="122" fill="hold">
                            <p:stCondLst>
                              <p:cond delay="0"/>
                            </p:stCondLst>
                            <p:childTnLst>
                              <p:par>
                                <p:cTn id="123" presetID="42" presetClass="entr" presetSubtype="0" fill="hold" nodeType="clickEffect">
                                  <p:stCondLst>
                                    <p:cond delay="0"/>
                                  </p:stCondLst>
                                  <p:childTnLst>
                                    <p:set>
                                      <p:cBhvr>
                                        <p:cTn id="124" dur="1" fill="hold">
                                          <p:stCondLst>
                                            <p:cond delay="0"/>
                                          </p:stCondLst>
                                        </p:cTn>
                                        <p:tgtEl>
                                          <p:spTgt spid="74"/>
                                        </p:tgtEl>
                                        <p:attrNameLst>
                                          <p:attrName>style.visibility</p:attrName>
                                        </p:attrNameLst>
                                      </p:cBhvr>
                                      <p:to>
                                        <p:strVal val="visible"/>
                                      </p:to>
                                    </p:set>
                                    <p:animEffect transition="in" filter="fade">
                                      <p:cBhvr>
                                        <p:cTn id="125" dur="1000"/>
                                        <p:tgtEl>
                                          <p:spTgt spid="74"/>
                                        </p:tgtEl>
                                      </p:cBhvr>
                                    </p:animEffect>
                                    <p:anim calcmode="lin" valueType="num">
                                      <p:cBhvr>
                                        <p:cTn id="126" dur="1000" fill="hold"/>
                                        <p:tgtEl>
                                          <p:spTgt spid="74"/>
                                        </p:tgtEl>
                                        <p:attrNameLst>
                                          <p:attrName>ppt_x</p:attrName>
                                        </p:attrNameLst>
                                      </p:cBhvr>
                                      <p:tavLst>
                                        <p:tav tm="0">
                                          <p:val>
                                            <p:strVal val="#ppt_x"/>
                                          </p:val>
                                        </p:tav>
                                        <p:tav tm="100000">
                                          <p:val>
                                            <p:strVal val="#ppt_x"/>
                                          </p:val>
                                        </p:tav>
                                      </p:tavLst>
                                    </p:anim>
                                    <p:anim calcmode="lin" valueType="num">
                                      <p:cBhvr>
                                        <p:cTn id="127" dur="1000" fill="hold"/>
                                        <p:tgtEl>
                                          <p:spTgt spid="74"/>
                                        </p:tgtEl>
                                        <p:attrNameLst>
                                          <p:attrName>ppt_y</p:attrName>
                                        </p:attrNameLst>
                                      </p:cBhvr>
                                      <p:tavLst>
                                        <p:tav tm="0">
                                          <p:val>
                                            <p:strVal val="#ppt_y+.1"/>
                                          </p:val>
                                        </p:tav>
                                        <p:tav tm="100000">
                                          <p:val>
                                            <p:strVal val="#ppt_y"/>
                                          </p:val>
                                        </p:tav>
                                      </p:tavLst>
                                    </p:anim>
                                  </p:childTnLst>
                                </p:cTn>
                              </p:par>
                            </p:childTnLst>
                          </p:cTn>
                        </p:par>
                        <p:par>
                          <p:cTn id="128" fill="hold">
                            <p:stCondLst>
                              <p:cond delay="1000"/>
                            </p:stCondLst>
                            <p:childTnLst>
                              <p:par>
                                <p:cTn id="129" presetID="42" presetClass="entr" presetSubtype="0" fill="hold" grpId="0" nodeType="afterEffect">
                                  <p:stCondLst>
                                    <p:cond delay="0"/>
                                  </p:stCondLst>
                                  <p:childTnLst>
                                    <p:set>
                                      <p:cBhvr>
                                        <p:cTn id="130" dur="1" fill="hold">
                                          <p:stCondLst>
                                            <p:cond delay="0"/>
                                          </p:stCondLst>
                                        </p:cTn>
                                        <p:tgtEl>
                                          <p:spTgt spid="178"/>
                                        </p:tgtEl>
                                        <p:attrNameLst>
                                          <p:attrName>style.visibility</p:attrName>
                                        </p:attrNameLst>
                                      </p:cBhvr>
                                      <p:to>
                                        <p:strVal val="visible"/>
                                      </p:to>
                                    </p:set>
                                    <p:animEffect transition="in" filter="fade">
                                      <p:cBhvr>
                                        <p:cTn id="131" dur="1000"/>
                                        <p:tgtEl>
                                          <p:spTgt spid="178"/>
                                        </p:tgtEl>
                                      </p:cBhvr>
                                    </p:animEffect>
                                    <p:anim calcmode="lin" valueType="num">
                                      <p:cBhvr>
                                        <p:cTn id="132" dur="1000" fill="hold"/>
                                        <p:tgtEl>
                                          <p:spTgt spid="178"/>
                                        </p:tgtEl>
                                        <p:attrNameLst>
                                          <p:attrName>ppt_x</p:attrName>
                                        </p:attrNameLst>
                                      </p:cBhvr>
                                      <p:tavLst>
                                        <p:tav tm="0">
                                          <p:val>
                                            <p:strVal val="#ppt_x"/>
                                          </p:val>
                                        </p:tav>
                                        <p:tav tm="100000">
                                          <p:val>
                                            <p:strVal val="#ppt_x"/>
                                          </p:val>
                                        </p:tav>
                                      </p:tavLst>
                                    </p:anim>
                                    <p:anim calcmode="lin" valueType="num">
                                      <p:cBhvr>
                                        <p:cTn id="133" dur="1000" fill="hold"/>
                                        <p:tgtEl>
                                          <p:spTgt spid="178"/>
                                        </p:tgtEl>
                                        <p:attrNameLst>
                                          <p:attrName>ppt_y</p:attrName>
                                        </p:attrNameLst>
                                      </p:cBhvr>
                                      <p:tavLst>
                                        <p:tav tm="0">
                                          <p:val>
                                            <p:strVal val="#ppt_y+.1"/>
                                          </p:val>
                                        </p:tav>
                                        <p:tav tm="100000">
                                          <p:val>
                                            <p:strVal val="#ppt_y"/>
                                          </p:val>
                                        </p:tav>
                                      </p:tavLst>
                                    </p:anim>
                                  </p:childTnLst>
                                </p:cTn>
                              </p:par>
                            </p:childTnLst>
                          </p:cTn>
                        </p:par>
                      </p:childTnLst>
                    </p:cTn>
                  </p:par>
                  <p:par>
                    <p:cTn id="134" fill="hold">
                      <p:stCondLst>
                        <p:cond delay="indefinite"/>
                      </p:stCondLst>
                      <p:childTnLst>
                        <p:par>
                          <p:cTn id="135" fill="hold">
                            <p:stCondLst>
                              <p:cond delay="0"/>
                            </p:stCondLst>
                            <p:childTnLst>
                              <p:par>
                                <p:cTn id="136" presetID="42" presetClass="entr" presetSubtype="0" fill="hold" nodeType="clickEffect">
                                  <p:stCondLst>
                                    <p:cond delay="0"/>
                                  </p:stCondLst>
                                  <p:childTnLst>
                                    <p:set>
                                      <p:cBhvr>
                                        <p:cTn id="137" dur="1" fill="hold">
                                          <p:stCondLst>
                                            <p:cond delay="0"/>
                                          </p:stCondLst>
                                        </p:cTn>
                                        <p:tgtEl>
                                          <p:spTgt spid="140"/>
                                        </p:tgtEl>
                                        <p:attrNameLst>
                                          <p:attrName>style.visibility</p:attrName>
                                        </p:attrNameLst>
                                      </p:cBhvr>
                                      <p:to>
                                        <p:strVal val="visible"/>
                                      </p:to>
                                    </p:set>
                                    <p:animEffect transition="in" filter="fade">
                                      <p:cBhvr>
                                        <p:cTn id="138" dur="1000"/>
                                        <p:tgtEl>
                                          <p:spTgt spid="140"/>
                                        </p:tgtEl>
                                      </p:cBhvr>
                                    </p:animEffect>
                                    <p:anim calcmode="lin" valueType="num">
                                      <p:cBhvr>
                                        <p:cTn id="139" dur="1000" fill="hold"/>
                                        <p:tgtEl>
                                          <p:spTgt spid="140"/>
                                        </p:tgtEl>
                                        <p:attrNameLst>
                                          <p:attrName>ppt_x</p:attrName>
                                        </p:attrNameLst>
                                      </p:cBhvr>
                                      <p:tavLst>
                                        <p:tav tm="0">
                                          <p:val>
                                            <p:strVal val="#ppt_x"/>
                                          </p:val>
                                        </p:tav>
                                        <p:tav tm="100000">
                                          <p:val>
                                            <p:strVal val="#ppt_x"/>
                                          </p:val>
                                        </p:tav>
                                      </p:tavLst>
                                    </p:anim>
                                    <p:anim calcmode="lin" valueType="num">
                                      <p:cBhvr>
                                        <p:cTn id="140" dur="1000" fill="hold"/>
                                        <p:tgtEl>
                                          <p:spTgt spid="140"/>
                                        </p:tgtEl>
                                        <p:attrNameLst>
                                          <p:attrName>ppt_y</p:attrName>
                                        </p:attrNameLst>
                                      </p:cBhvr>
                                      <p:tavLst>
                                        <p:tav tm="0">
                                          <p:val>
                                            <p:strVal val="#ppt_y+.1"/>
                                          </p:val>
                                        </p:tav>
                                        <p:tav tm="100000">
                                          <p:val>
                                            <p:strVal val="#ppt_y"/>
                                          </p:val>
                                        </p:tav>
                                      </p:tavLst>
                                    </p:anim>
                                  </p:childTnLst>
                                </p:cTn>
                              </p:par>
                            </p:childTnLst>
                          </p:cTn>
                        </p:par>
                        <p:par>
                          <p:cTn id="141" fill="hold">
                            <p:stCondLst>
                              <p:cond delay="1000"/>
                            </p:stCondLst>
                            <p:childTnLst>
                              <p:par>
                                <p:cTn id="142" presetID="42" presetClass="entr" presetSubtype="0" fill="hold" grpId="0" nodeType="afterEffect">
                                  <p:stCondLst>
                                    <p:cond delay="0"/>
                                  </p:stCondLst>
                                  <p:childTnLst>
                                    <p:set>
                                      <p:cBhvr>
                                        <p:cTn id="143" dur="1" fill="hold">
                                          <p:stCondLst>
                                            <p:cond delay="0"/>
                                          </p:stCondLst>
                                        </p:cTn>
                                        <p:tgtEl>
                                          <p:spTgt spid="170"/>
                                        </p:tgtEl>
                                        <p:attrNameLst>
                                          <p:attrName>style.visibility</p:attrName>
                                        </p:attrNameLst>
                                      </p:cBhvr>
                                      <p:to>
                                        <p:strVal val="visible"/>
                                      </p:to>
                                    </p:set>
                                    <p:animEffect transition="in" filter="fade">
                                      <p:cBhvr>
                                        <p:cTn id="144" dur="1000"/>
                                        <p:tgtEl>
                                          <p:spTgt spid="170"/>
                                        </p:tgtEl>
                                      </p:cBhvr>
                                    </p:animEffect>
                                    <p:anim calcmode="lin" valueType="num">
                                      <p:cBhvr>
                                        <p:cTn id="145" dur="1000" fill="hold"/>
                                        <p:tgtEl>
                                          <p:spTgt spid="170"/>
                                        </p:tgtEl>
                                        <p:attrNameLst>
                                          <p:attrName>ppt_x</p:attrName>
                                        </p:attrNameLst>
                                      </p:cBhvr>
                                      <p:tavLst>
                                        <p:tav tm="0">
                                          <p:val>
                                            <p:strVal val="#ppt_x"/>
                                          </p:val>
                                        </p:tav>
                                        <p:tav tm="100000">
                                          <p:val>
                                            <p:strVal val="#ppt_x"/>
                                          </p:val>
                                        </p:tav>
                                      </p:tavLst>
                                    </p:anim>
                                    <p:anim calcmode="lin" valueType="num">
                                      <p:cBhvr>
                                        <p:cTn id="146" dur="1000" fill="hold"/>
                                        <p:tgtEl>
                                          <p:spTgt spid="17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animBg="1"/>
      <p:bldP spid="53" grpId="0" animBg="1"/>
      <p:bldP spid="54" grpId="0" animBg="1"/>
      <p:bldP spid="55" grpId="0" animBg="1"/>
      <p:bldP spid="56" grpId="0" animBg="1"/>
      <p:bldP spid="57" grpId="0" animBg="1"/>
      <p:bldP spid="58" grpId="0" animBg="1"/>
      <p:bldP spid="59" grpId="0" autoUpdateAnimBg="0"/>
      <p:bldP spid="60" grpId="0" animBg="1"/>
      <p:bldP spid="61" grpId="0" animBg="1"/>
      <p:bldP spid="62" grpId="0" animBg="1"/>
      <p:bldP spid="63" grpId="0" animBg="1"/>
      <p:bldP spid="152" grpId="0" animBg="1"/>
      <p:bldP spid="170" grpId="0"/>
      <p:bldP spid="171" grpId="0"/>
      <p:bldP spid="172" grpId="0"/>
      <p:bldP spid="173" grpId="0"/>
      <p:bldP spid="174" grpId="0"/>
      <p:bldP spid="175" grpId="0"/>
      <p:bldP spid="176" grpId="0"/>
      <p:bldP spid="177" grpId="0"/>
      <p:bldP spid="17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smtClean="0">
                <a:solidFill>
                  <a:schemeClr val="accent2">
                    <a:lumMod val="75000"/>
                  </a:schemeClr>
                </a:solidFill>
                <a:latin typeface="Arial" pitchFamily="34" charset="0"/>
                <a:cs typeface="Arial" pitchFamily="34" charset="0"/>
              </a:rPr>
              <a:t>2</a:t>
            </a:r>
            <a:r>
              <a:rPr lang="es-ES" b="1" dirty="0">
                <a:solidFill>
                  <a:schemeClr val="accent2">
                    <a:lumMod val="75000"/>
                  </a:schemeClr>
                </a:solidFill>
                <a:latin typeface="Arial" pitchFamily="34" charset="0"/>
                <a:cs typeface="Arial" pitchFamily="34" charset="0"/>
              </a:rPr>
              <a:t>. ÁTOMOS Y SISTEMA PERIÓDICO</a:t>
            </a: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23</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smtClean="0">
                <a:solidFill>
                  <a:schemeClr val="accent6">
                    <a:lumMod val="75000"/>
                  </a:schemeClr>
                </a:solidFill>
              </a:rPr>
              <a:t>3. Distribución de los electrones en un átomo</a:t>
            </a:r>
            <a:endParaRPr lang="es-ES" b="1" dirty="0">
              <a:solidFill>
                <a:schemeClr val="accent6">
                  <a:lumMod val="75000"/>
                </a:schemeClr>
              </a:solidFill>
            </a:endParaRPr>
          </a:p>
        </p:txBody>
      </p:sp>
      <p:sp>
        <p:nvSpPr>
          <p:cNvPr id="11" name="CuadroTexto 10"/>
          <p:cNvSpPr txBox="1"/>
          <p:nvPr/>
        </p:nvSpPr>
        <p:spPr>
          <a:xfrm>
            <a:off x="371475" y="814771"/>
            <a:ext cx="6157913" cy="369332"/>
          </a:xfrm>
          <a:prstGeom prst="rect">
            <a:avLst/>
          </a:prstGeom>
          <a:noFill/>
        </p:spPr>
        <p:txBody>
          <a:bodyPr wrap="square" rtlCol="0">
            <a:spAutoFit/>
          </a:bodyPr>
          <a:lstStyle/>
          <a:p>
            <a:r>
              <a:rPr lang="es-ES" b="1" dirty="0" smtClean="0">
                <a:solidFill>
                  <a:srgbClr val="00B050"/>
                </a:solidFill>
              </a:rPr>
              <a:t>3.2. Electrones de valencia</a:t>
            </a:r>
            <a:endParaRPr lang="es-ES" b="1" dirty="0">
              <a:solidFill>
                <a:srgbClr val="00B050"/>
              </a:solidFill>
            </a:endParaRPr>
          </a:p>
        </p:txBody>
      </p:sp>
      <p:sp>
        <p:nvSpPr>
          <p:cNvPr id="4" name="CuadroTexto 3"/>
          <p:cNvSpPr txBox="1"/>
          <p:nvPr/>
        </p:nvSpPr>
        <p:spPr>
          <a:xfrm>
            <a:off x="500063" y="1331749"/>
            <a:ext cx="8029574" cy="646331"/>
          </a:xfrm>
          <a:prstGeom prst="rect">
            <a:avLst/>
          </a:prstGeom>
          <a:solidFill>
            <a:srgbClr val="FFFF99"/>
          </a:solidFill>
          <a:effectLst>
            <a:outerShdw blurRad="50800" dist="38100" dir="2700000" algn="tl" rotWithShape="0">
              <a:prstClr val="black">
                <a:alpha val="40000"/>
              </a:prstClr>
            </a:outerShdw>
          </a:effectLst>
        </p:spPr>
        <p:txBody>
          <a:bodyPr wrap="square" rtlCol="0">
            <a:spAutoFit/>
          </a:bodyPr>
          <a:lstStyle/>
          <a:p>
            <a:pPr algn="just"/>
            <a:r>
              <a:rPr lang="es-ES" dirty="0" smtClean="0"/>
              <a:t>Los </a:t>
            </a:r>
            <a:r>
              <a:rPr lang="es-ES" b="1" dirty="0" smtClean="0"/>
              <a:t>electrones de valencia </a:t>
            </a:r>
            <a:r>
              <a:rPr lang="es-ES" dirty="0" smtClean="0"/>
              <a:t>son los que se sitúan en su última capa y son los que determinan el comportamiento químico de los átomos.</a:t>
            </a:r>
            <a:endParaRPr lang="es-ES" dirty="0"/>
          </a:p>
        </p:txBody>
      </p:sp>
      <mc:AlternateContent xmlns:mc="http://schemas.openxmlformats.org/markup-compatibility/2006" xmlns:a14="http://schemas.microsoft.com/office/drawing/2010/main">
        <mc:Choice Requires="a14">
          <p:graphicFrame>
            <p:nvGraphicFramePr>
              <p:cNvPr id="5" name="Tabla 4"/>
              <p:cNvGraphicFramePr>
                <a:graphicFrameLocks noGrp="1"/>
              </p:cNvGraphicFramePr>
              <p:nvPr>
                <p:extLst>
                  <p:ext uri="{D42A27DB-BD31-4B8C-83A1-F6EECF244321}">
                    <p14:modId xmlns:p14="http://schemas.microsoft.com/office/powerpoint/2010/main" val="3216363412"/>
                  </p:ext>
                </p:extLst>
              </p:nvPr>
            </p:nvGraphicFramePr>
            <p:xfrm>
              <a:off x="500064" y="2403671"/>
              <a:ext cx="8029578" cy="1955800"/>
            </p:xfrm>
            <a:graphic>
              <a:graphicData uri="http://schemas.openxmlformats.org/drawingml/2006/table">
                <a:tbl>
                  <a:tblPr firstRow="1" bandRow="1">
                    <a:tableStyleId>{93296810-A885-4BE3-A3E7-6D5BEEA58F35}</a:tableStyleId>
                  </a:tblPr>
                  <a:tblGrid>
                    <a:gridCol w="1228226"/>
                    <a:gridCol w="655378"/>
                    <a:gridCol w="3888545"/>
                    <a:gridCol w="2257429"/>
                  </a:tblGrid>
                  <a:tr h="370840">
                    <a:tc>
                      <a:txBody>
                        <a:bodyPr/>
                        <a:lstStyle/>
                        <a:p>
                          <a:pPr algn="ctr"/>
                          <a:r>
                            <a:rPr lang="es-ES" dirty="0" smtClean="0"/>
                            <a:t>Elemento</a:t>
                          </a:r>
                          <a:endParaRPr lang="es-ES" dirty="0"/>
                        </a:p>
                      </a:txBody>
                      <a:tcPr/>
                    </a:tc>
                    <a:tc>
                      <a:txBody>
                        <a:bodyPr/>
                        <a:lstStyle/>
                        <a:p>
                          <a:pPr algn="ctr"/>
                          <a:r>
                            <a:rPr lang="es-ES" dirty="0" smtClean="0"/>
                            <a:t>Z</a:t>
                          </a:r>
                          <a:endParaRPr lang="es-ES" dirty="0"/>
                        </a:p>
                      </a:txBody>
                      <a:tcPr/>
                    </a:tc>
                    <a:tc>
                      <a:txBody>
                        <a:bodyPr/>
                        <a:lstStyle/>
                        <a:p>
                          <a:pPr algn="ctr"/>
                          <a:r>
                            <a:rPr lang="es-ES" dirty="0" smtClean="0"/>
                            <a:t>Conf. Electrónica</a:t>
                          </a:r>
                          <a:endParaRPr lang="es-ES" dirty="0"/>
                        </a:p>
                      </a:txBody>
                      <a:tcPr/>
                    </a:tc>
                    <a:tc>
                      <a:txBody>
                        <a:bodyPr/>
                        <a:lstStyle/>
                        <a:p>
                          <a:pPr algn="ctr"/>
                          <a:r>
                            <a:rPr lang="es-ES" dirty="0" smtClean="0"/>
                            <a:t>Capa de valencia</a:t>
                          </a:r>
                          <a:endParaRPr lang="es-ES" dirty="0"/>
                        </a:p>
                      </a:txBody>
                      <a:tcPr/>
                    </a:tc>
                  </a:tr>
                  <a:tr h="370840">
                    <a:tc>
                      <a:txBody>
                        <a:bodyPr/>
                        <a:lstStyle/>
                        <a:p>
                          <a:pPr algn="ctr"/>
                          <a:r>
                            <a:rPr lang="es-ES" dirty="0" smtClean="0"/>
                            <a:t>O</a:t>
                          </a:r>
                          <a:endParaRPr lang="es-ES" dirty="0"/>
                        </a:p>
                      </a:txBody>
                      <a:tcPr/>
                    </a:tc>
                    <a:tc>
                      <a:txBody>
                        <a:bodyPr/>
                        <a:lstStyle/>
                        <a:p>
                          <a:pPr algn="ctr"/>
                          <a:r>
                            <a:rPr lang="es-ES" dirty="0" smtClean="0"/>
                            <a:t>8</a:t>
                          </a:r>
                          <a:endParaRPr lang="es-ES" dirty="0"/>
                        </a:p>
                      </a:txBody>
                      <a:tcPr/>
                    </a:tc>
                    <a:tc>
                      <a:txBody>
                        <a:bodyPr/>
                        <a:lstStyle/>
                        <a:p>
                          <a:pPr algn="ctr"/>
                          <a14:m>
                            <m:oMathPara xmlns:m="http://schemas.openxmlformats.org/officeDocument/2006/math">
                              <m:oMathParaPr>
                                <m:jc m:val="centerGroup"/>
                              </m:oMathParaPr>
                              <m:oMath xmlns:m="http://schemas.openxmlformats.org/officeDocument/2006/math">
                                <m:r>
                                  <a:rPr lang="es-ES" sz="2000" b="0" i="1" smtClean="0">
                                    <a:latin typeface="Cambria Math" panose="02040503050406030204" pitchFamily="18" charset="0"/>
                                  </a:rPr>
                                  <m:t>1</m:t>
                                </m:r>
                                <m:sSup>
                                  <m:sSupPr>
                                    <m:ctrlPr>
                                      <a:rPr lang="es-ES" sz="2000" b="0" i="1" smtClean="0">
                                        <a:latin typeface="Cambria Math" panose="02040503050406030204" pitchFamily="18" charset="0"/>
                                      </a:rPr>
                                    </m:ctrlPr>
                                  </m:sSupPr>
                                  <m:e>
                                    <m:r>
                                      <a:rPr lang="es-ES" sz="2000" b="0" i="1" smtClean="0">
                                        <a:latin typeface="Cambria Math" panose="02040503050406030204" pitchFamily="18" charset="0"/>
                                      </a:rPr>
                                      <m:t>𝑠</m:t>
                                    </m:r>
                                  </m:e>
                                  <m:sup>
                                    <m:r>
                                      <a:rPr lang="es-ES" sz="2000" b="0" i="1" smtClean="0">
                                        <a:latin typeface="Cambria Math" panose="02040503050406030204" pitchFamily="18" charset="0"/>
                                      </a:rPr>
                                      <m:t>2</m:t>
                                    </m:r>
                                  </m:sup>
                                </m:sSup>
                                <m:r>
                                  <a:rPr lang="es-ES" sz="2000" b="0" i="1" smtClean="0">
                                    <a:latin typeface="Cambria Math" panose="02040503050406030204" pitchFamily="18" charset="0"/>
                                  </a:rPr>
                                  <m:t> 2</m:t>
                                </m:r>
                                <m:sSup>
                                  <m:sSupPr>
                                    <m:ctrlPr>
                                      <a:rPr lang="es-ES" sz="2000" b="0" i="1" smtClean="0">
                                        <a:latin typeface="Cambria Math" panose="02040503050406030204" pitchFamily="18" charset="0"/>
                                      </a:rPr>
                                    </m:ctrlPr>
                                  </m:sSupPr>
                                  <m:e>
                                    <m:r>
                                      <a:rPr lang="es-ES" sz="2000" b="0" i="1" smtClean="0">
                                        <a:latin typeface="Cambria Math" panose="02040503050406030204" pitchFamily="18" charset="0"/>
                                      </a:rPr>
                                      <m:t>𝑠</m:t>
                                    </m:r>
                                  </m:e>
                                  <m:sup>
                                    <m:r>
                                      <a:rPr lang="es-ES" sz="2000" b="0" i="1" smtClean="0">
                                        <a:latin typeface="Cambria Math" panose="02040503050406030204" pitchFamily="18" charset="0"/>
                                      </a:rPr>
                                      <m:t>2</m:t>
                                    </m:r>
                                  </m:sup>
                                </m:sSup>
                                <m:r>
                                  <a:rPr lang="es-ES" sz="2000" b="0" i="1" smtClean="0">
                                    <a:latin typeface="Cambria Math" panose="02040503050406030204" pitchFamily="18" charset="0"/>
                                  </a:rPr>
                                  <m:t> 2</m:t>
                                </m:r>
                                <m:sSup>
                                  <m:sSupPr>
                                    <m:ctrlPr>
                                      <a:rPr lang="es-ES" sz="2000" b="0" i="1" smtClean="0">
                                        <a:latin typeface="Cambria Math" panose="02040503050406030204" pitchFamily="18" charset="0"/>
                                      </a:rPr>
                                    </m:ctrlPr>
                                  </m:sSupPr>
                                  <m:e>
                                    <m:r>
                                      <a:rPr lang="es-ES" sz="2000" b="0" i="1" smtClean="0">
                                        <a:latin typeface="Cambria Math" panose="02040503050406030204" pitchFamily="18" charset="0"/>
                                      </a:rPr>
                                      <m:t>𝑝</m:t>
                                    </m:r>
                                  </m:e>
                                  <m:sup>
                                    <m:r>
                                      <a:rPr lang="es-ES" sz="2000" b="0" i="1" smtClean="0">
                                        <a:latin typeface="Cambria Math" panose="02040503050406030204" pitchFamily="18" charset="0"/>
                                      </a:rPr>
                                      <m:t>4</m:t>
                                    </m:r>
                                  </m:sup>
                                </m:sSup>
                              </m:oMath>
                            </m:oMathPara>
                          </a14:m>
                          <a:endParaRPr lang="es-ES" sz="2000" dirty="0"/>
                        </a:p>
                      </a:txBody>
                      <a:tcPr/>
                    </a:tc>
                    <a:tc>
                      <a:txBody>
                        <a:bodyPr/>
                        <a:lstStyle/>
                        <a:p>
                          <a:pPr algn="ctr"/>
                          <a14:m>
                            <m:oMathPara xmlns:m="http://schemas.openxmlformats.org/officeDocument/2006/math">
                              <m:oMathParaPr>
                                <m:jc m:val="centerGroup"/>
                              </m:oMathParaPr>
                              <m:oMath xmlns:m="http://schemas.openxmlformats.org/officeDocument/2006/math">
                                <m:r>
                                  <a:rPr lang="es-ES" sz="2000" b="0" i="1" smtClean="0">
                                    <a:latin typeface="Cambria Math" panose="02040503050406030204" pitchFamily="18" charset="0"/>
                                  </a:rPr>
                                  <m:t>2</m:t>
                                </m:r>
                                <m:sSup>
                                  <m:sSupPr>
                                    <m:ctrlPr>
                                      <a:rPr lang="es-ES" sz="2000" b="0" i="1" smtClean="0">
                                        <a:latin typeface="Cambria Math" panose="02040503050406030204" pitchFamily="18" charset="0"/>
                                      </a:rPr>
                                    </m:ctrlPr>
                                  </m:sSupPr>
                                  <m:e>
                                    <m:r>
                                      <a:rPr lang="es-ES" sz="2000" b="0" i="1" smtClean="0">
                                        <a:latin typeface="Cambria Math" panose="02040503050406030204" pitchFamily="18" charset="0"/>
                                      </a:rPr>
                                      <m:t>𝑠</m:t>
                                    </m:r>
                                  </m:e>
                                  <m:sup>
                                    <m:r>
                                      <a:rPr lang="es-ES" sz="2000" b="0" i="1" smtClean="0">
                                        <a:latin typeface="Cambria Math" panose="02040503050406030204" pitchFamily="18" charset="0"/>
                                      </a:rPr>
                                      <m:t>2</m:t>
                                    </m:r>
                                  </m:sup>
                                </m:sSup>
                                <m:r>
                                  <a:rPr lang="es-ES" sz="2000" b="0" i="1" smtClean="0">
                                    <a:latin typeface="Cambria Math" panose="02040503050406030204" pitchFamily="18" charset="0"/>
                                  </a:rPr>
                                  <m:t> 2</m:t>
                                </m:r>
                                <m:sSup>
                                  <m:sSupPr>
                                    <m:ctrlPr>
                                      <a:rPr lang="es-ES" sz="2000" b="0" i="1" smtClean="0">
                                        <a:latin typeface="Cambria Math" panose="02040503050406030204" pitchFamily="18" charset="0"/>
                                      </a:rPr>
                                    </m:ctrlPr>
                                  </m:sSupPr>
                                  <m:e>
                                    <m:r>
                                      <a:rPr lang="es-ES" sz="2000" b="0" i="1" smtClean="0">
                                        <a:latin typeface="Cambria Math" panose="02040503050406030204" pitchFamily="18" charset="0"/>
                                      </a:rPr>
                                      <m:t>𝑝</m:t>
                                    </m:r>
                                  </m:e>
                                  <m:sup>
                                    <m:r>
                                      <a:rPr lang="es-ES" sz="2000" b="0" i="1" smtClean="0">
                                        <a:latin typeface="Cambria Math" panose="02040503050406030204" pitchFamily="18" charset="0"/>
                                      </a:rPr>
                                      <m:t>4</m:t>
                                    </m:r>
                                  </m:sup>
                                </m:sSup>
                              </m:oMath>
                            </m:oMathPara>
                          </a14:m>
                          <a:endParaRPr lang="es-ES" sz="2000" dirty="0"/>
                        </a:p>
                      </a:txBody>
                      <a:tcPr/>
                    </a:tc>
                  </a:tr>
                  <a:tr h="370840">
                    <a:tc>
                      <a:txBody>
                        <a:bodyPr/>
                        <a:lstStyle/>
                        <a:p>
                          <a:pPr algn="ctr"/>
                          <a:r>
                            <a:rPr lang="es-ES" dirty="0" smtClean="0"/>
                            <a:t>He</a:t>
                          </a:r>
                          <a:endParaRPr lang="es-ES" dirty="0"/>
                        </a:p>
                      </a:txBody>
                      <a:tcPr/>
                    </a:tc>
                    <a:tc>
                      <a:txBody>
                        <a:bodyPr/>
                        <a:lstStyle/>
                        <a:p>
                          <a:pPr algn="ctr"/>
                          <a:r>
                            <a:rPr lang="es-ES" dirty="0" smtClean="0"/>
                            <a:t>2</a:t>
                          </a:r>
                          <a:endParaRPr lang="es-ES" dirty="0"/>
                        </a:p>
                      </a:txBody>
                      <a:tcPr/>
                    </a:tc>
                    <a:tc>
                      <a:txBody>
                        <a:bodyPr/>
                        <a:lstStyle/>
                        <a:p>
                          <a:pPr algn="ctr"/>
                          <a14:m>
                            <m:oMathPara xmlns:m="http://schemas.openxmlformats.org/officeDocument/2006/math">
                              <m:oMathParaPr>
                                <m:jc m:val="centerGroup"/>
                              </m:oMathParaPr>
                              <m:oMath xmlns:m="http://schemas.openxmlformats.org/officeDocument/2006/math">
                                <m:r>
                                  <a:rPr lang="es-ES" sz="2000" b="0" i="1" smtClean="0">
                                    <a:latin typeface="Cambria Math" panose="02040503050406030204" pitchFamily="18" charset="0"/>
                                  </a:rPr>
                                  <m:t>1</m:t>
                                </m:r>
                                <m:sSup>
                                  <m:sSupPr>
                                    <m:ctrlPr>
                                      <a:rPr lang="es-ES" sz="2000" b="0" i="1" smtClean="0">
                                        <a:latin typeface="Cambria Math" panose="02040503050406030204" pitchFamily="18" charset="0"/>
                                      </a:rPr>
                                    </m:ctrlPr>
                                  </m:sSupPr>
                                  <m:e>
                                    <m:r>
                                      <a:rPr lang="es-ES" sz="2000" b="0" i="1" smtClean="0">
                                        <a:latin typeface="Cambria Math" panose="02040503050406030204" pitchFamily="18" charset="0"/>
                                      </a:rPr>
                                      <m:t>𝑠</m:t>
                                    </m:r>
                                  </m:e>
                                  <m:sup>
                                    <m:r>
                                      <a:rPr lang="es-ES" sz="2000" b="0" i="1" smtClean="0">
                                        <a:latin typeface="Cambria Math" panose="02040503050406030204" pitchFamily="18" charset="0"/>
                                      </a:rPr>
                                      <m:t>2</m:t>
                                    </m:r>
                                  </m:sup>
                                </m:sSup>
                              </m:oMath>
                            </m:oMathPara>
                          </a14:m>
                          <a:endParaRPr lang="es-ES" sz="2000" dirty="0"/>
                        </a:p>
                      </a:txBody>
                      <a:tcPr/>
                    </a:tc>
                    <a:tc>
                      <a:txBody>
                        <a:bodyPr/>
                        <a:lstStyle/>
                        <a:p>
                          <a:pPr algn="ctr"/>
                          <a14:m>
                            <m:oMathPara xmlns:m="http://schemas.openxmlformats.org/officeDocument/2006/math">
                              <m:oMathParaPr>
                                <m:jc m:val="centerGroup"/>
                              </m:oMathParaPr>
                              <m:oMath xmlns:m="http://schemas.openxmlformats.org/officeDocument/2006/math">
                                <m:r>
                                  <a:rPr lang="es-ES" sz="2000" b="0" i="1" smtClean="0">
                                    <a:latin typeface="Cambria Math" panose="02040503050406030204" pitchFamily="18" charset="0"/>
                                  </a:rPr>
                                  <m:t>1</m:t>
                                </m:r>
                                <m:sSup>
                                  <m:sSupPr>
                                    <m:ctrlPr>
                                      <a:rPr lang="es-ES" sz="2000" b="0" i="1" smtClean="0">
                                        <a:latin typeface="Cambria Math" panose="02040503050406030204" pitchFamily="18" charset="0"/>
                                      </a:rPr>
                                    </m:ctrlPr>
                                  </m:sSupPr>
                                  <m:e>
                                    <m:r>
                                      <a:rPr lang="es-ES" sz="2000" b="0" i="1" smtClean="0">
                                        <a:latin typeface="Cambria Math" panose="02040503050406030204" pitchFamily="18" charset="0"/>
                                      </a:rPr>
                                      <m:t>𝑠</m:t>
                                    </m:r>
                                  </m:e>
                                  <m:sup>
                                    <m:r>
                                      <a:rPr lang="es-ES" sz="2000" b="0" i="1" smtClean="0">
                                        <a:latin typeface="Cambria Math" panose="02040503050406030204" pitchFamily="18" charset="0"/>
                                      </a:rPr>
                                      <m:t>2</m:t>
                                    </m:r>
                                  </m:sup>
                                </m:sSup>
                              </m:oMath>
                            </m:oMathPara>
                          </a14:m>
                          <a:endParaRPr lang="es-ES" sz="2000" dirty="0"/>
                        </a:p>
                      </a:txBody>
                      <a:tcPr/>
                    </a:tc>
                  </a:tr>
                  <a:tr h="370840">
                    <a:tc>
                      <a:txBody>
                        <a:bodyPr/>
                        <a:lstStyle/>
                        <a:p>
                          <a:pPr algn="ctr"/>
                          <a:r>
                            <a:rPr lang="es-ES" dirty="0" smtClean="0"/>
                            <a:t>Ne</a:t>
                          </a:r>
                          <a:endParaRPr lang="es-ES" dirty="0"/>
                        </a:p>
                      </a:txBody>
                      <a:tcPr/>
                    </a:tc>
                    <a:tc>
                      <a:txBody>
                        <a:bodyPr/>
                        <a:lstStyle/>
                        <a:p>
                          <a:pPr algn="ctr"/>
                          <a:r>
                            <a:rPr lang="es-ES" dirty="0" smtClean="0"/>
                            <a:t>10</a:t>
                          </a:r>
                          <a:endParaRPr lang="es-ES" dirty="0"/>
                        </a:p>
                      </a:txBody>
                      <a:tcPr/>
                    </a:tc>
                    <a:tc>
                      <a:txBody>
                        <a:bodyPr/>
                        <a:lstStyle/>
                        <a:p>
                          <a:pPr algn="ctr"/>
                          <a14:m>
                            <m:oMathPara xmlns:m="http://schemas.openxmlformats.org/officeDocument/2006/math">
                              <m:oMathParaPr>
                                <m:jc m:val="centerGroup"/>
                              </m:oMathParaPr>
                              <m:oMath xmlns:m="http://schemas.openxmlformats.org/officeDocument/2006/math">
                                <m:r>
                                  <a:rPr lang="es-ES" sz="2000" b="0" i="1" smtClean="0">
                                    <a:latin typeface="Cambria Math" panose="02040503050406030204" pitchFamily="18" charset="0"/>
                                  </a:rPr>
                                  <m:t>1</m:t>
                                </m:r>
                                <m:sSup>
                                  <m:sSupPr>
                                    <m:ctrlPr>
                                      <a:rPr lang="es-ES" sz="2000" b="0" i="1" smtClean="0">
                                        <a:latin typeface="Cambria Math" panose="02040503050406030204" pitchFamily="18" charset="0"/>
                                      </a:rPr>
                                    </m:ctrlPr>
                                  </m:sSupPr>
                                  <m:e>
                                    <m:r>
                                      <a:rPr lang="es-ES" sz="2000" b="0" i="1" smtClean="0">
                                        <a:latin typeface="Cambria Math" panose="02040503050406030204" pitchFamily="18" charset="0"/>
                                      </a:rPr>
                                      <m:t>𝑠</m:t>
                                    </m:r>
                                  </m:e>
                                  <m:sup>
                                    <m:r>
                                      <a:rPr lang="es-ES" sz="2000" b="0" i="1" smtClean="0">
                                        <a:latin typeface="Cambria Math" panose="02040503050406030204" pitchFamily="18" charset="0"/>
                                      </a:rPr>
                                      <m:t>2</m:t>
                                    </m:r>
                                  </m:sup>
                                </m:sSup>
                                <m:r>
                                  <a:rPr lang="es-ES" sz="2000" b="0" i="1" smtClean="0">
                                    <a:latin typeface="Cambria Math" panose="02040503050406030204" pitchFamily="18" charset="0"/>
                                  </a:rPr>
                                  <m:t> 2</m:t>
                                </m:r>
                                <m:sSup>
                                  <m:sSupPr>
                                    <m:ctrlPr>
                                      <a:rPr lang="es-ES" sz="2000" b="0" i="1" smtClean="0">
                                        <a:latin typeface="Cambria Math" panose="02040503050406030204" pitchFamily="18" charset="0"/>
                                      </a:rPr>
                                    </m:ctrlPr>
                                  </m:sSupPr>
                                  <m:e>
                                    <m:r>
                                      <a:rPr lang="es-ES" sz="2000" b="0" i="1" smtClean="0">
                                        <a:latin typeface="Cambria Math" panose="02040503050406030204" pitchFamily="18" charset="0"/>
                                      </a:rPr>
                                      <m:t>𝑠</m:t>
                                    </m:r>
                                  </m:e>
                                  <m:sup>
                                    <m:r>
                                      <a:rPr lang="es-ES" sz="2000" b="0" i="1" smtClean="0">
                                        <a:latin typeface="Cambria Math" panose="02040503050406030204" pitchFamily="18" charset="0"/>
                                      </a:rPr>
                                      <m:t>2</m:t>
                                    </m:r>
                                  </m:sup>
                                </m:sSup>
                                <m:r>
                                  <a:rPr lang="es-ES" sz="2000" b="0" i="1" smtClean="0">
                                    <a:latin typeface="Cambria Math" panose="02040503050406030204" pitchFamily="18" charset="0"/>
                                  </a:rPr>
                                  <m:t> 2</m:t>
                                </m:r>
                                <m:sSup>
                                  <m:sSupPr>
                                    <m:ctrlPr>
                                      <a:rPr lang="es-ES" sz="2000" b="0" i="1" smtClean="0">
                                        <a:latin typeface="Cambria Math" panose="02040503050406030204" pitchFamily="18" charset="0"/>
                                      </a:rPr>
                                    </m:ctrlPr>
                                  </m:sSupPr>
                                  <m:e>
                                    <m:r>
                                      <a:rPr lang="es-ES" sz="2000" b="0" i="1" smtClean="0">
                                        <a:latin typeface="Cambria Math" panose="02040503050406030204" pitchFamily="18" charset="0"/>
                                      </a:rPr>
                                      <m:t>𝑝</m:t>
                                    </m:r>
                                  </m:e>
                                  <m:sup>
                                    <m:r>
                                      <a:rPr lang="es-ES" sz="2000" b="0" i="1" smtClean="0">
                                        <a:latin typeface="Cambria Math" panose="02040503050406030204" pitchFamily="18" charset="0"/>
                                      </a:rPr>
                                      <m:t>6</m:t>
                                    </m:r>
                                  </m:sup>
                                </m:sSup>
                              </m:oMath>
                            </m:oMathPara>
                          </a14:m>
                          <a:endParaRPr lang="es-ES" sz="2000" dirty="0"/>
                        </a:p>
                      </a:txBody>
                      <a:tcPr/>
                    </a:tc>
                    <a:tc>
                      <a:txBody>
                        <a:bodyPr/>
                        <a:lstStyle/>
                        <a:p>
                          <a:pPr algn="ctr"/>
                          <a14:m>
                            <m:oMathPara xmlns:m="http://schemas.openxmlformats.org/officeDocument/2006/math">
                              <m:oMathParaPr>
                                <m:jc m:val="centerGroup"/>
                              </m:oMathParaPr>
                              <m:oMath xmlns:m="http://schemas.openxmlformats.org/officeDocument/2006/math">
                                <m:r>
                                  <a:rPr lang="es-ES" sz="2000" b="0" i="1" smtClean="0">
                                    <a:latin typeface="Cambria Math" panose="02040503050406030204" pitchFamily="18" charset="0"/>
                                  </a:rPr>
                                  <m:t> 2</m:t>
                                </m:r>
                                <m:sSup>
                                  <m:sSupPr>
                                    <m:ctrlPr>
                                      <a:rPr lang="es-ES" sz="2000" b="0" i="1" smtClean="0">
                                        <a:latin typeface="Cambria Math" panose="02040503050406030204" pitchFamily="18" charset="0"/>
                                      </a:rPr>
                                    </m:ctrlPr>
                                  </m:sSupPr>
                                  <m:e>
                                    <m:r>
                                      <a:rPr lang="es-ES" sz="2000" b="0" i="1" smtClean="0">
                                        <a:latin typeface="Cambria Math" panose="02040503050406030204" pitchFamily="18" charset="0"/>
                                      </a:rPr>
                                      <m:t>𝑠</m:t>
                                    </m:r>
                                  </m:e>
                                  <m:sup>
                                    <m:r>
                                      <a:rPr lang="es-ES" sz="2000" b="0" i="1" smtClean="0">
                                        <a:latin typeface="Cambria Math" panose="02040503050406030204" pitchFamily="18" charset="0"/>
                                      </a:rPr>
                                      <m:t>2</m:t>
                                    </m:r>
                                  </m:sup>
                                </m:sSup>
                                <m:r>
                                  <a:rPr lang="es-ES" sz="2000" b="0" i="1" smtClean="0">
                                    <a:latin typeface="Cambria Math" panose="02040503050406030204" pitchFamily="18" charset="0"/>
                                  </a:rPr>
                                  <m:t> 2</m:t>
                                </m:r>
                                <m:sSup>
                                  <m:sSupPr>
                                    <m:ctrlPr>
                                      <a:rPr lang="es-ES" sz="2000" b="0" i="1" smtClean="0">
                                        <a:latin typeface="Cambria Math" panose="02040503050406030204" pitchFamily="18" charset="0"/>
                                      </a:rPr>
                                    </m:ctrlPr>
                                  </m:sSupPr>
                                  <m:e>
                                    <m:r>
                                      <a:rPr lang="es-ES" sz="2000" b="0" i="1" smtClean="0">
                                        <a:latin typeface="Cambria Math" panose="02040503050406030204" pitchFamily="18" charset="0"/>
                                      </a:rPr>
                                      <m:t>𝑝</m:t>
                                    </m:r>
                                  </m:e>
                                  <m:sup>
                                    <m:r>
                                      <a:rPr lang="es-ES" sz="2000" b="0" i="1" smtClean="0">
                                        <a:latin typeface="Cambria Math" panose="02040503050406030204" pitchFamily="18" charset="0"/>
                                      </a:rPr>
                                      <m:t>6</m:t>
                                    </m:r>
                                  </m:sup>
                                </m:sSup>
                              </m:oMath>
                            </m:oMathPara>
                          </a14:m>
                          <a:endParaRPr lang="es-ES" sz="2000" dirty="0"/>
                        </a:p>
                      </a:txBody>
                      <a:tcPr/>
                    </a:tc>
                  </a:tr>
                  <a:tr h="370840">
                    <a:tc>
                      <a:txBody>
                        <a:bodyPr/>
                        <a:lstStyle/>
                        <a:p>
                          <a:pPr algn="ctr"/>
                          <a:r>
                            <a:rPr lang="es-ES" dirty="0" smtClean="0"/>
                            <a:t>Kr</a:t>
                          </a:r>
                          <a:endParaRPr lang="es-ES" dirty="0"/>
                        </a:p>
                      </a:txBody>
                      <a:tcPr/>
                    </a:tc>
                    <a:tc>
                      <a:txBody>
                        <a:bodyPr/>
                        <a:lstStyle/>
                        <a:p>
                          <a:pPr algn="ctr"/>
                          <a:r>
                            <a:rPr lang="es-ES" dirty="0" smtClean="0"/>
                            <a:t>36</a:t>
                          </a:r>
                          <a:endParaRPr lang="es-ES" dirty="0"/>
                        </a:p>
                      </a:txBody>
                      <a:tcPr/>
                    </a:tc>
                    <a:tc>
                      <a:txBody>
                        <a:bodyPr/>
                        <a:lstStyle/>
                        <a:p>
                          <a:pPr algn="ctr"/>
                          <a14:m>
                            <m:oMathPara xmlns:m="http://schemas.openxmlformats.org/officeDocument/2006/math">
                              <m:oMathParaPr>
                                <m:jc m:val="centerGroup"/>
                              </m:oMathParaPr>
                              <m:oMath xmlns:m="http://schemas.openxmlformats.org/officeDocument/2006/math">
                                <m:r>
                                  <a:rPr lang="es-ES" sz="2000" b="0" i="1" smtClean="0">
                                    <a:latin typeface="Cambria Math" panose="02040503050406030204" pitchFamily="18" charset="0"/>
                                  </a:rPr>
                                  <m:t>1</m:t>
                                </m:r>
                                <m:sSup>
                                  <m:sSupPr>
                                    <m:ctrlPr>
                                      <a:rPr lang="es-ES" sz="2000" b="0" i="1" smtClean="0">
                                        <a:latin typeface="Cambria Math" panose="02040503050406030204" pitchFamily="18" charset="0"/>
                                      </a:rPr>
                                    </m:ctrlPr>
                                  </m:sSupPr>
                                  <m:e>
                                    <m:r>
                                      <a:rPr lang="es-ES" sz="2000" b="0" i="1" smtClean="0">
                                        <a:latin typeface="Cambria Math" panose="02040503050406030204" pitchFamily="18" charset="0"/>
                                      </a:rPr>
                                      <m:t>𝑠</m:t>
                                    </m:r>
                                  </m:e>
                                  <m:sup>
                                    <m:r>
                                      <a:rPr lang="es-ES" sz="2000" b="0" i="1" smtClean="0">
                                        <a:latin typeface="Cambria Math" panose="02040503050406030204" pitchFamily="18" charset="0"/>
                                      </a:rPr>
                                      <m:t>2</m:t>
                                    </m:r>
                                  </m:sup>
                                </m:sSup>
                                <m:r>
                                  <a:rPr lang="es-ES" sz="2000" b="0" i="1" smtClean="0">
                                    <a:latin typeface="Cambria Math" panose="02040503050406030204" pitchFamily="18" charset="0"/>
                                  </a:rPr>
                                  <m:t> 2</m:t>
                                </m:r>
                                <m:sSup>
                                  <m:sSupPr>
                                    <m:ctrlPr>
                                      <a:rPr lang="es-ES" sz="2000" b="0" i="1" smtClean="0">
                                        <a:latin typeface="Cambria Math" panose="02040503050406030204" pitchFamily="18" charset="0"/>
                                      </a:rPr>
                                    </m:ctrlPr>
                                  </m:sSupPr>
                                  <m:e>
                                    <m:r>
                                      <a:rPr lang="es-ES" sz="2000" b="0" i="1" smtClean="0">
                                        <a:latin typeface="Cambria Math" panose="02040503050406030204" pitchFamily="18" charset="0"/>
                                      </a:rPr>
                                      <m:t>𝑠</m:t>
                                    </m:r>
                                  </m:e>
                                  <m:sup>
                                    <m:r>
                                      <a:rPr lang="es-ES" sz="2000" b="0" i="1" smtClean="0">
                                        <a:latin typeface="Cambria Math" panose="02040503050406030204" pitchFamily="18" charset="0"/>
                                      </a:rPr>
                                      <m:t>2</m:t>
                                    </m:r>
                                  </m:sup>
                                </m:sSup>
                                <m:r>
                                  <a:rPr lang="es-ES" sz="2000" b="0" i="1" smtClean="0">
                                    <a:latin typeface="Cambria Math" panose="02040503050406030204" pitchFamily="18" charset="0"/>
                                  </a:rPr>
                                  <m:t> 2</m:t>
                                </m:r>
                                <m:sSup>
                                  <m:sSupPr>
                                    <m:ctrlPr>
                                      <a:rPr lang="es-ES" sz="2000" b="0" i="1" smtClean="0">
                                        <a:latin typeface="Cambria Math" panose="02040503050406030204" pitchFamily="18" charset="0"/>
                                      </a:rPr>
                                    </m:ctrlPr>
                                  </m:sSupPr>
                                  <m:e>
                                    <m:r>
                                      <a:rPr lang="es-ES" sz="2000" b="0" i="1" smtClean="0">
                                        <a:latin typeface="Cambria Math" panose="02040503050406030204" pitchFamily="18" charset="0"/>
                                      </a:rPr>
                                      <m:t>𝑝</m:t>
                                    </m:r>
                                  </m:e>
                                  <m:sup>
                                    <m:r>
                                      <a:rPr lang="es-ES" sz="2000" b="0" i="1" smtClean="0">
                                        <a:latin typeface="Cambria Math" panose="02040503050406030204" pitchFamily="18" charset="0"/>
                                      </a:rPr>
                                      <m:t>6</m:t>
                                    </m:r>
                                  </m:sup>
                                </m:sSup>
                                <m:r>
                                  <a:rPr lang="es-ES" sz="2000" b="0" i="1" smtClean="0">
                                    <a:latin typeface="Cambria Math" panose="02040503050406030204" pitchFamily="18" charset="0"/>
                                  </a:rPr>
                                  <m:t> 3</m:t>
                                </m:r>
                                <m:sSup>
                                  <m:sSupPr>
                                    <m:ctrlPr>
                                      <a:rPr lang="es-ES" sz="2000" b="0" i="1" smtClean="0">
                                        <a:latin typeface="Cambria Math" panose="02040503050406030204" pitchFamily="18" charset="0"/>
                                      </a:rPr>
                                    </m:ctrlPr>
                                  </m:sSupPr>
                                  <m:e>
                                    <m:r>
                                      <a:rPr lang="es-ES" sz="2000" b="0" i="1" smtClean="0">
                                        <a:latin typeface="Cambria Math" panose="02040503050406030204" pitchFamily="18" charset="0"/>
                                      </a:rPr>
                                      <m:t>𝑠</m:t>
                                    </m:r>
                                  </m:e>
                                  <m:sup>
                                    <m:r>
                                      <a:rPr lang="es-ES" sz="2000" b="0" i="1" smtClean="0">
                                        <a:latin typeface="Cambria Math" panose="02040503050406030204" pitchFamily="18" charset="0"/>
                                      </a:rPr>
                                      <m:t>2</m:t>
                                    </m:r>
                                  </m:sup>
                                </m:sSup>
                                <m:r>
                                  <a:rPr lang="es-ES" sz="2000" b="0" i="1" smtClean="0">
                                    <a:latin typeface="Cambria Math" panose="02040503050406030204" pitchFamily="18" charset="0"/>
                                  </a:rPr>
                                  <m:t> 3</m:t>
                                </m:r>
                                <m:sSup>
                                  <m:sSupPr>
                                    <m:ctrlPr>
                                      <a:rPr lang="es-ES" sz="2000" b="0" i="1" smtClean="0">
                                        <a:latin typeface="Cambria Math" panose="02040503050406030204" pitchFamily="18" charset="0"/>
                                      </a:rPr>
                                    </m:ctrlPr>
                                  </m:sSupPr>
                                  <m:e>
                                    <m:r>
                                      <a:rPr lang="es-ES" sz="2000" b="0" i="1" smtClean="0">
                                        <a:latin typeface="Cambria Math" panose="02040503050406030204" pitchFamily="18" charset="0"/>
                                      </a:rPr>
                                      <m:t>𝑝</m:t>
                                    </m:r>
                                  </m:e>
                                  <m:sup>
                                    <m:r>
                                      <a:rPr lang="es-ES" sz="2000" b="0" i="1" smtClean="0">
                                        <a:latin typeface="Cambria Math" panose="02040503050406030204" pitchFamily="18" charset="0"/>
                                      </a:rPr>
                                      <m:t>6</m:t>
                                    </m:r>
                                  </m:sup>
                                </m:sSup>
                                <m:r>
                                  <a:rPr lang="es-ES" sz="2000" b="0" i="1" smtClean="0">
                                    <a:latin typeface="Cambria Math" panose="02040503050406030204" pitchFamily="18" charset="0"/>
                                  </a:rPr>
                                  <m:t>4</m:t>
                                </m:r>
                                <m:sSup>
                                  <m:sSupPr>
                                    <m:ctrlPr>
                                      <a:rPr lang="es-ES" sz="2000" b="0" i="1" smtClean="0">
                                        <a:latin typeface="Cambria Math" panose="02040503050406030204" pitchFamily="18" charset="0"/>
                                      </a:rPr>
                                    </m:ctrlPr>
                                  </m:sSupPr>
                                  <m:e>
                                    <m:r>
                                      <a:rPr lang="es-ES" sz="2000" b="0" i="1" smtClean="0">
                                        <a:latin typeface="Cambria Math" panose="02040503050406030204" pitchFamily="18" charset="0"/>
                                      </a:rPr>
                                      <m:t>𝑠</m:t>
                                    </m:r>
                                  </m:e>
                                  <m:sup>
                                    <m:r>
                                      <a:rPr lang="es-ES" sz="2000" b="0" i="1" smtClean="0">
                                        <a:latin typeface="Cambria Math" panose="02040503050406030204" pitchFamily="18" charset="0"/>
                                      </a:rPr>
                                      <m:t>2</m:t>
                                    </m:r>
                                  </m:sup>
                                </m:sSup>
                                <m:r>
                                  <a:rPr lang="es-ES" sz="2000" b="0" i="1" smtClean="0">
                                    <a:latin typeface="Cambria Math" panose="02040503050406030204" pitchFamily="18" charset="0"/>
                                  </a:rPr>
                                  <m:t> 3</m:t>
                                </m:r>
                                <m:sSup>
                                  <m:sSupPr>
                                    <m:ctrlPr>
                                      <a:rPr lang="es-ES" sz="2000" b="0" i="1" smtClean="0">
                                        <a:latin typeface="Cambria Math" panose="02040503050406030204" pitchFamily="18" charset="0"/>
                                      </a:rPr>
                                    </m:ctrlPr>
                                  </m:sSupPr>
                                  <m:e>
                                    <m:r>
                                      <a:rPr lang="es-ES" sz="2000" b="0" i="1" smtClean="0">
                                        <a:latin typeface="Cambria Math" panose="02040503050406030204" pitchFamily="18" charset="0"/>
                                      </a:rPr>
                                      <m:t>𝑑</m:t>
                                    </m:r>
                                  </m:e>
                                  <m:sup>
                                    <m:r>
                                      <a:rPr lang="es-ES" sz="2000" b="0" i="1" smtClean="0">
                                        <a:latin typeface="Cambria Math" panose="02040503050406030204" pitchFamily="18" charset="0"/>
                                      </a:rPr>
                                      <m:t>10</m:t>
                                    </m:r>
                                  </m:sup>
                                </m:sSup>
                                <m:r>
                                  <a:rPr lang="es-ES" sz="2000" b="0" i="1" smtClean="0">
                                    <a:latin typeface="Cambria Math" panose="02040503050406030204" pitchFamily="18" charset="0"/>
                                  </a:rPr>
                                  <m:t> 4</m:t>
                                </m:r>
                                <m:sSup>
                                  <m:sSupPr>
                                    <m:ctrlPr>
                                      <a:rPr lang="es-ES" sz="2000" b="0" i="1" smtClean="0">
                                        <a:latin typeface="Cambria Math" panose="02040503050406030204" pitchFamily="18" charset="0"/>
                                      </a:rPr>
                                    </m:ctrlPr>
                                  </m:sSupPr>
                                  <m:e>
                                    <m:r>
                                      <a:rPr lang="es-ES" sz="2000" b="0" i="1" smtClean="0">
                                        <a:latin typeface="Cambria Math" panose="02040503050406030204" pitchFamily="18" charset="0"/>
                                      </a:rPr>
                                      <m:t>𝑝</m:t>
                                    </m:r>
                                  </m:e>
                                  <m:sup>
                                    <m:r>
                                      <a:rPr lang="es-ES" sz="2000" b="0" i="1" smtClean="0">
                                        <a:latin typeface="Cambria Math" panose="02040503050406030204" pitchFamily="18" charset="0"/>
                                      </a:rPr>
                                      <m:t>6</m:t>
                                    </m:r>
                                  </m:sup>
                                </m:sSup>
                              </m:oMath>
                            </m:oMathPara>
                          </a14:m>
                          <a:endParaRPr lang="es-ES" sz="2000" dirty="0"/>
                        </a:p>
                      </a:txBody>
                      <a:tcPr/>
                    </a:tc>
                    <a:tc>
                      <a:txBody>
                        <a:bodyPr/>
                        <a:lstStyle/>
                        <a:p>
                          <a:pPr algn="ctr"/>
                          <a14:m>
                            <m:oMathPara xmlns:m="http://schemas.openxmlformats.org/officeDocument/2006/math">
                              <m:oMathParaPr>
                                <m:jc m:val="centerGroup"/>
                              </m:oMathParaPr>
                              <m:oMath xmlns:m="http://schemas.openxmlformats.org/officeDocument/2006/math">
                                <m:r>
                                  <a:rPr lang="es-ES" sz="2000" b="0" i="1" smtClean="0">
                                    <a:latin typeface="Cambria Math" panose="02040503050406030204" pitchFamily="18" charset="0"/>
                                  </a:rPr>
                                  <m:t>4</m:t>
                                </m:r>
                                <m:sSup>
                                  <m:sSupPr>
                                    <m:ctrlPr>
                                      <a:rPr lang="es-ES" sz="2000" b="0" i="1" smtClean="0">
                                        <a:latin typeface="Cambria Math" panose="02040503050406030204" pitchFamily="18" charset="0"/>
                                      </a:rPr>
                                    </m:ctrlPr>
                                  </m:sSupPr>
                                  <m:e>
                                    <m:r>
                                      <a:rPr lang="es-ES" sz="2000" b="0" i="1" smtClean="0">
                                        <a:latin typeface="Cambria Math" panose="02040503050406030204" pitchFamily="18" charset="0"/>
                                      </a:rPr>
                                      <m:t>𝑠</m:t>
                                    </m:r>
                                  </m:e>
                                  <m:sup>
                                    <m:r>
                                      <a:rPr lang="es-ES" sz="2000" b="0" i="1" smtClean="0">
                                        <a:latin typeface="Cambria Math" panose="02040503050406030204" pitchFamily="18" charset="0"/>
                                      </a:rPr>
                                      <m:t>2</m:t>
                                    </m:r>
                                  </m:sup>
                                </m:sSup>
                                <m:r>
                                  <a:rPr lang="es-ES" sz="2000" b="0" i="1" smtClean="0">
                                    <a:latin typeface="Cambria Math" panose="02040503050406030204" pitchFamily="18" charset="0"/>
                                  </a:rPr>
                                  <m:t> 4</m:t>
                                </m:r>
                                <m:sSup>
                                  <m:sSupPr>
                                    <m:ctrlPr>
                                      <a:rPr lang="es-ES" sz="2000" b="0" i="1" smtClean="0">
                                        <a:latin typeface="Cambria Math" panose="02040503050406030204" pitchFamily="18" charset="0"/>
                                      </a:rPr>
                                    </m:ctrlPr>
                                  </m:sSupPr>
                                  <m:e>
                                    <m:r>
                                      <a:rPr lang="es-ES" sz="2000" b="0" i="1" smtClean="0">
                                        <a:latin typeface="Cambria Math" panose="02040503050406030204" pitchFamily="18" charset="0"/>
                                      </a:rPr>
                                      <m:t>𝑝</m:t>
                                    </m:r>
                                  </m:e>
                                  <m:sup>
                                    <m:r>
                                      <a:rPr lang="es-ES" sz="2000" b="0" i="1" smtClean="0">
                                        <a:latin typeface="Cambria Math" panose="02040503050406030204" pitchFamily="18" charset="0"/>
                                      </a:rPr>
                                      <m:t>6</m:t>
                                    </m:r>
                                  </m:sup>
                                </m:sSup>
                              </m:oMath>
                            </m:oMathPara>
                          </a14:m>
                          <a:endParaRPr lang="es-ES" sz="2000" dirty="0"/>
                        </a:p>
                      </a:txBody>
                      <a:tcPr/>
                    </a:tc>
                  </a:tr>
                </a:tbl>
              </a:graphicData>
            </a:graphic>
          </p:graphicFrame>
        </mc:Choice>
        <mc:Fallback xmlns="">
          <p:graphicFrame>
            <p:nvGraphicFramePr>
              <p:cNvPr id="5" name="Tabla 4"/>
              <p:cNvGraphicFramePr>
                <a:graphicFrameLocks noGrp="1"/>
              </p:cNvGraphicFramePr>
              <p:nvPr>
                <p:extLst>
                  <p:ext uri="{D42A27DB-BD31-4B8C-83A1-F6EECF244321}">
                    <p14:modId xmlns:p14="http://schemas.microsoft.com/office/powerpoint/2010/main" val="3216363412"/>
                  </p:ext>
                </p:extLst>
              </p:nvPr>
            </p:nvGraphicFramePr>
            <p:xfrm>
              <a:off x="500064" y="2403671"/>
              <a:ext cx="8029578" cy="1955800"/>
            </p:xfrm>
            <a:graphic>
              <a:graphicData uri="http://schemas.openxmlformats.org/drawingml/2006/table">
                <a:tbl>
                  <a:tblPr firstRow="1" bandRow="1">
                    <a:tableStyleId>{93296810-A885-4BE3-A3E7-6D5BEEA58F35}</a:tableStyleId>
                  </a:tblPr>
                  <a:tblGrid>
                    <a:gridCol w="1228226"/>
                    <a:gridCol w="655378"/>
                    <a:gridCol w="3888545"/>
                    <a:gridCol w="2257429"/>
                  </a:tblGrid>
                  <a:tr h="370840">
                    <a:tc>
                      <a:txBody>
                        <a:bodyPr/>
                        <a:lstStyle/>
                        <a:p>
                          <a:pPr algn="ctr"/>
                          <a:r>
                            <a:rPr lang="es-ES" dirty="0" smtClean="0"/>
                            <a:t>Elemento</a:t>
                          </a:r>
                          <a:endParaRPr lang="es-ES" dirty="0"/>
                        </a:p>
                      </a:txBody>
                      <a:tcPr/>
                    </a:tc>
                    <a:tc>
                      <a:txBody>
                        <a:bodyPr/>
                        <a:lstStyle/>
                        <a:p>
                          <a:pPr algn="ctr"/>
                          <a:r>
                            <a:rPr lang="es-ES" dirty="0" smtClean="0"/>
                            <a:t>Z</a:t>
                          </a:r>
                          <a:endParaRPr lang="es-ES" dirty="0"/>
                        </a:p>
                      </a:txBody>
                      <a:tcPr/>
                    </a:tc>
                    <a:tc>
                      <a:txBody>
                        <a:bodyPr/>
                        <a:lstStyle/>
                        <a:p>
                          <a:pPr algn="ctr"/>
                          <a:r>
                            <a:rPr lang="es-ES" dirty="0" smtClean="0"/>
                            <a:t>Conf. Electrónica</a:t>
                          </a:r>
                          <a:endParaRPr lang="es-ES" dirty="0"/>
                        </a:p>
                      </a:txBody>
                      <a:tcPr/>
                    </a:tc>
                    <a:tc>
                      <a:txBody>
                        <a:bodyPr/>
                        <a:lstStyle/>
                        <a:p>
                          <a:pPr algn="ctr"/>
                          <a:r>
                            <a:rPr lang="es-ES" dirty="0" smtClean="0"/>
                            <a:t>Capa de valencia</a:t>
                          </a:r>
                          <a:endParaRPr lang="es-ES" dirty="0"/>
                        </a:p>
                      </a:txBody>
                      <a:tcPr/>
                    </a:tc>
                  </a:tr>
                  <a:tr h="396240">
                    <a:tc>
                      <a:txBody>
                        <a:bodyPr/>
                        <a:lstStyle/>
                        <a:p>
                          <a:pPr algn="ctr"/>
                          <a:r>
                            <a:rPr lang="es-ES" dirty="0" smtClean="0"/>
                            <a:t>O</a:t>
                          </a:r>
                          <a:endParaRPr lang="es-ES" dirty="0"/>
                        </a:p>
                      </a:txBody>
                      <a:tcPr/>
                    </a:tc>
                    <a:tc>
                      <a:txBody>
                        <a:bodyPr/>
                        <a:lstStyle/>
                        <a:p>
                          <a:pPr algn="ctr"/>
                          <a:r>
                            <a:rPr lang="es-ES" dirty="0" smtClean="0"/>
                            <a:t>8</a:t>
                          </a:r>
                          <a:endParaRPr lang="es-ES" dirty="0"/>
                        </a:p>
                      </a:txBody>
                      <a:tcPr/>
                    </a:tc>
                    <a:tc>
                      <a:txBody>
                        <a:bodyPr/>
                        <a:lstStyle/>
                        <a:p>
                          <a:endParaRPr lang="es-ES"/>
                        </a:p>
                      </a:txBody>
                      <a:tcPr>
                        <a:blipFill rotWithShape="0">
                          <a:blip r:embed="rId3"/>
                          <a:stretch>
                            <a:fillRect l="-48746" t="-101538" r="-58777" b="-316923"/>
                          </a:stretch>
                        </a:blipFill>
                      </a:tcPr>
                    </a:tc>
                    <a:tc>
                      <a:txBody>
                        <a:bodyPr/>
                        <a:lstStyle/>
                        <a:p>
                          <a:endParaRPr lang="es-ES"/>
                        </a:p>
                      </a:txBody>
                      <a:tcPr>
                        <a:blipFill rotWithShape="0">
                          <a:blip r:embed="rId3"/>
                          <a:stretch>
                            <a:fillRect l="-255795" t="-101538" r="-1078" b="-316923"/>
                          </a:stretch>
                        </a:blipFill>
                      </a:tcPr>
                    </a:tc>
                  </a:tr>
                  <a:tr h="396240">
                    <a:tc>
                      <a:txBody>
                        <a:bodyPr/>
                        <a:lstStyle/>
                        <a:p>
                          <a:pPr algn="ctr"/>
                          <a:r>
                            <a:rPr lang="es-ES" dirty="0" smtClean="0"/>
                            <a:t>He</a:t>
                          </a:r>
                          <a:endParaRPr lang="es-ES" dirty="0"/>
                        </a:p>
                      </a:txBody>
                      <a:tcPr/>
                    </a:tc>
                    <a:tc>
                      <a:txBody>
                        <a:bodyPr/>
                        <a:lstStyle/>
                        <a:p>
                          <a:pPr algn="ctr"/>
                          <a:r>
                            <a:rPr lang="es-ES" dirty="0" smtClean="0"/>
                            <a:t>2</a:t>
                          </a:r>
                          <a:endParaRPr lang="es-ES" dirty="0"/>
                        </a:p>
                      </a:txBody>
                      <a:tcPr/>
                    </a:tc>
                    <a:tc>
                      <a:txBody>
                        <a:bodyPr/>
                        <a:lstStyle/>
                        <a:p>
                          <a:endParaRPr lang="es-ES"/>
                        </a:p>
                      </a:txBody>
                      <a:tcPr>
                        <a:blipFill rotWithShape="0">
                          <a:blip r:embed="rId3"/>
                          <a:stretch>
                            <a:fillRect l="-48746" t="-198485" r="-58777" b="-212121"/>
                          </a:stretch>
                        </a:blipFill>
                      </a:tcPr>
                    </a:tc>
                    <a:tc>
                      <a:txBody>
                        <a:bodyPr/>
                        <a:lstStyle/>
                        <a:p>
                          <a:endParaRPr lang="es-ES"/>
                        </a:p>
                      </a:txBody>
                      <a:tcPr>
                        <a:blipFill rotWithShape="0">
                          <a:blip r:embed="rId3"/>
                          <a:stretch>
                            <a:fillRect l="-255795" t="-198485" r="-1078" b="-212121"/>
                          </a:stretch>
                        </a:blipFill>
                      </a:tcPr>
                    </a:tc>
                  </a:tr>
                  <a:tr h="396240">
                    <a:tc>
                      <a:txBody>
                        <a:bodyPr/>
                        <a:lstStyle/>
                        <a:p>
                          <a:pPr algn="ctr"/>
                          <a:r>
                            <a:rPr lang="es-ES" dirty="0" smtClean="0"/>
                            <a:t>Ne</a:t>
                          </a:r>
                          <a:endParaRPr lang="es-ES" dirty="0"/>
                        </a:p>
                      </a:txBody>
                      <a:tcPr/>
                    </a:tc>
                    <a:tc>
                      <a:txBody>
                        <a:bodyPr/>
                        <a:lstStyle/>
                        <a:p>
                          <a:pPr algn="ctr"/>
                          <a:r>
                            <a:rPr lang="es-ES" dirty="0" smtClean="0"/>
                            <a:t>10</a:t>
                          </a:r>
                          <a:endParaRPr lang="es-ES" dirty="0"/>
                        </a:p>
                      </a:txBody>
                      <a:tcPr/>
                    </a:tc>
                    <a:tc>
                      <a:txBody>
                        <a:bodyPr/>
                        <a:lstStyle/>
                        <a:p>
                          <a:endParaRPr lang="es-ES"/>
                        </a:p>
                      </a:txBody>
                      <a:tcPr>
                        <a:blipFill rotWithShape="0">
                          <a:blip r:embed="rId3"/>
                          <a:stretch>
                            <a:fillRect l="-48746" t="-303077" r="-58777" b="-115385"/>
                          </a:stretch>
                        </a:blipFill>
                      </a:tcPr>
                    </a:tc>
                    <a:tc>
                      <a:txBody>
                        <a:bodyPr/>
                        <a:lstStyle/>
                        <a:p>
                          <a:endParaRPr lang="es-ES"/>
                        </a:p>
                      </a:txBody>
                      <a:tcPr>
                        <a:blipFill rotWithShape="0">
                          <a:blip r:embed="rId3"/>
                          <a:stretch>
                            <a:fillRect l="-255795" t="-303077" r="-1078" b="-115385"/>
                          </a:stretch>
                        </a:blipFill>
                      </a:tcPr>
                    </a:tc>
                  </a:tr>
                  <a:tr h="396240">
                    <a:tc>
                      <a:txBody>
                        <a:bodyPr/>
                        <a:lstStyle/>
                        <a:p>
                          <a:pPr algn="ctr"/>
                          <a:r>
                            <a:rPr lang="es-ES" dirty="0" smtClean="0"/>
                            <a:t>Kr</a:t>
                          </a:r>
                          <a:endParaRPr lang="es-ES" dirty="0"/>
                        </a:p>
                      </a:txBody>
                      <a:tcPr/>
                    </a:tc>
                    <a:tc>
                      <a:txBody>
                        <a:bodyPr/>
                        <a:lstStyle/>
                        <a:p>
                          <a:pPr algn="ctr"/>
                          <a:r>
                            <a:rPr lang="es-ES" dirty="0" smtClean="0"/>
                            <a:t>36</a:t>
                          </a:r>
                          <a:endParaRPr lang="es-ES" dirty="0"/>
                        </a:p>
                      </a:txBody>
                      <a:tcPr/>
                    </a:tc>
                    <a:tc>
                      <a:txBody>
                        <a:bodyPr/>
                        <a:lstStyle/>
                        <a:p>
                          <a:endParaRPr lang="es-ES"/>
                        </a:p>
                      </a:txBody>
                      <a:tcPr>
                        <a:blipFill rotWithShape="0">
                          <a:blip r:embed="rId3"/>
                          <a:stretch>
                            <a:fillRect l="-48746" t="-403077" r="-58777" b="-15385"/>
                          </a:stretch>
                        </a:blipFill>
                      </a:tcPr>
                    </a:tc>
                    <a:tc>
                      <a:txBody>
                        <a:bodyPr/>
                        <a:lstStyle/>
                        <a:p>
                          <a:endParaRPr lang="es-ES"/>
                        </a:p>
                      </a:txBody>
                      <a:tcPr>
                        <a:blipFill rotWithShape="0">
                          <a:blip r:embed="rId3"/>
                          <a:stretch>
                            <a:fillRect l="-255795" t="-403077" r="-1078" b="-15385"/>
                          </a:stretch>
                        </a:blipFill>
                      </a:tcPr>
                    </a:tc>
                  </a:tr>
                </a:tbl>
              </a:graphicData>
            </a:graphic>
          </p:graphicFrame>
        </mc:Fallback>
      </mc:AlternateContent>
      <p:sp>
        <p:nvSpPr>
          <p:cNvPr id="7" name="CuadroTexto 6"/>
          <p:cNvSpPr txBox="1"/>
          <p:nvPr/>
        </p:nvSpPr>
        <p:spPr>
          <a:xfrm>
            <a:off x="500063" y="4772025"/>
            <a:ext cx="7943849" cy="646331"/>
          </a:xfrm>
          <a:prstGeom prst="rect">
            <a:avLst/>
          </a:prstGeom>
          <a:noFill/>
        </p:spPr>
        <p:txBody>
          <a:bodyPr wrap="square" rtlCol="0">
            <a:spAutoFit/>
          </a:bodyPr>
          <a:lstStyle/>
          <a:p>
            <a:pPr algn="just"/>
            <a:r>
              <a:rPr lang="es-ES" dirty="0" smtClean="0"/>
              <a:t>Cuando un átomo tiene completos los orbitales </a:t>
            </a:r>
            <a:r>
              <a:rPr lang="es-ES" i="1" dirty="0" smtClean="0"/>
              <a:t>s</a:t>
            </a:r>
            <a:r>
              <a:rPr lang="es-ES" dirty="0" smtClean="0"/>
              <a:t> y </a:t>
            </a:r>
            <a:r>
              <a:rPr lang="es-ES" i="1" dirty="0" smtClean="0"/>
              <a:t>p</a:t>
            </a:r>
            <a:r>
              <a:rPr lang="es-ES" dirty="0" smtClean="0"/>
              <a:t> de la última capa, se dice que tiene la capa completa.</a:t>
            </a:r>
            <a:endParaRPr lang="es-ES" dirty="0"/>
          </a:p>
        </p:txBody>
      </p:sp>
    </p:spTree>
    <p:extLst>
      <p:ext uri="{BB962C8B-B14F-4D97-AF65-F5344CB8AC3E}">
        <p14:creationId xmlns:p14="http://schemas.microsoft.com/office/powerpoint/2010/main" val="182481072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smtClean="0">
                <a:solidFill>
                  <a:schemeClr val="accent2">
                    <a:lumMod val="75000"/>
                  </a:schemeClr>
                </a:solidFill>
                <a:latin typeface="Arial" pitchFamily="34" charset="0"/>
                <a:cs typeface="Arial" pitchFamily="34" charset="0"/>
              </a:rPr>
              <a:t>2</a:t>
            </a:r>
            <a:r>
              <a:rPr lang="es-ES" b="1" dirty="0">
                <a:solidFill>
                  <a:schemeClr val="accent2">
                    <a:lumMod val="75000"/>
                  </a:schemeClr>
                </a:solidFill>
                <a:latin typeface="Arial" pitchFamily="34" charset="0"/>
                <a:cs typeface="Arial" pitchFamily="34" charset="0"/>
              </a:rPr>
              <a:t>. ÁTOMOS Y SISTEMA PERIÓDICO</a:t>
            </a: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24</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smtClean="0">
                <a:solidFill>
                  <a:schemeClr val="accent6">
                    <a:lumMod val="75000"/>
                  </a:schemeClr>
                </a:solidFill>
              </a:rPr>
              <a:t>3. Distribución de los electrones en un átomo</a:t>
            </a:r>
            <a:endParaRPr lang="es-ES" b="1" dirty="0">
              <a:solidFill>
                <a:schemeClr val="accent6">
                  <a:lumMod val="75000"/>
                </a:schemeClr>
              </a:solidFill>
            </a:endParaRPr>
          </a:p>
        </p:txBody>
      </p:sp>
      <p:sp>
        <p:nvSpPr>
          <p:cNvPr id="11" name="CuadroTexto 10"/>
          <p:cNvSpPr txBox="1"/>
          <p:nvPr/>
        </p:nvSpPr>
        <p:spPr>
          <a:xfrm>
            <a:off x="371475" y="814771"/>
            <a:ext cx="6157913" cy="369332"/>
          </a:xfrm>
          <a:prstGeom prst="rect">
            <a:avLst/>
          </a:prstGeom>
          <a:noFill/>
        </p:spPr>
        <p:txBody>
          <a:bodyPr wrap="square" rtlCol="0">
            <a:spAutoFit/>
          </a:bodyPr>
          <a:lstStyle/>
          <a:p>
            <a:r>
              <a:rPr lang="es-ES" b="1" dirty="0" smtClean="0">
                <a:solidFill>
                  <a:srgbClr val="00B050"/>
                </a:solidFill>
              </a:rPr>
              <a:t>3.3. La configuración electrónica y la tabla periódica</a:t>
            </a:r>
            <a:endParaRPr lang="es-ES" b="1" dirty="0">
              <a:solidFill>
                <a:srgbClr val="00B050"/>
              </a:solidFill>
            </a:endParaRPr>
          </a:p>
        </p:txBody>
      </p:sp>
      <p:grpSp>
        <p:nvGrpSpPr>
          <p:cNvPr id="9" name="Group 4"/>
          <p:cNvGrpSpPr>
            <a:grpSpLocks/>
          </p:cNvGrpSpPr>
          <p:nvPr/>
        </p:nvGrpSpPr>
        <p:grpSpPr bwMode="auto">
          <a:xfrm>
            <a:off x="2463800" y="2541588"/>
            <a:ext cx="3019425" cy="182562"/>
            <a:chOff x="1092" y="1836"/>
            <a:chExt cx="2666" cy="161"/>
          </a:xfrm>
        </p:grpSpPr>
        <p:sp>
          <p:nvSpPr>
            <p:cNvPr id="10" name="Text Box 5"/>
            <p:cNvSpPr txBox="1">
              <a:spLocks noChangeArrowheads="1"/>
            </p:cNvSpPr>
            <p:nvPr/>
          </p:nvSpPr>
          <p:spPr bwMode="auto">
            <a:xfrm>
              <a:off x="3491" y="1836"/>
              <a:ext cx="267" cy="161"/>
            </a:xfrm>
            <a:prstGeom prst="rect">
              <a:avLst/>
            </a:prstGeom>
            <a:solidFill>
              <a:schemeClr val="bg1"/>
            </a:solidFill>
            <a:ln>
              <a:noFill/>
            </a:ln>
            <a:effectLst/>
            <a:extLs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8000" rIns="0" bIns="36000"/>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r>
                <a:rPr lang="es-ES_tradnl" dirty="0">
                  <a:latin typeface="+mj-lt"/>
                </a:rPr>
                <a:t>d</a:t>
              </a:r>
              <a:r>
                <a:rPr lang="es-ES_tradnl" baseline="30000" dirty="0">
                  <a:latin typeface="+mj-lt"/>
                </a:rPr>
                <a:t>10</a:t>
              </a:r>
              <a:endParaRPr lang="es-ES_tradnl" dirty="0">
                <a:latin typeface="+mj-lt"/>
              </a:endParaRPr>
            </a:p>
          </p:txBody>
        </p:sp>
        <p:sp>
          <p:nvSpPr>
            <p:cNvPr id="12" name="Text Box 6"/>
            <p:cNvSpPr txBox="1">
              <a:spLocks noChangeArrowheads="1"/>
            </p:cNvSpPr>
            <p:nvPr/>
          </p:nvSpPr>
          <p:spPr bwMode="auto">
            <a:xfrm>
              <a:off x="2958" y="1836"/>
              <a:ext cx="267" cy="161"/>
            </a:xfrm>
            <a:prstGeom prst="rect">
              <a:avLst/>
            </a:prstGeom>
            <a:solidFill>
              <a:schemeClr val="bg1"/>
            </a:solidFill>
            <a:ln>
              <a:noFill/>
            </a:ln>
            <a:effectLst/>
            <a:extLs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8000" rIns="0" bIns="36000"/>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r>
                <a:rPr lang="es-ES_tradnl" dirty="0">
                  <a:latin typeface="+mj-lt"/>
                </a:rPr>
                <a:t>d</a:t>
              </a:r>
              <a:r>
                <a:rPr lang="es-ES_tradnl" baseline="30000" dirty="0">
                  <a:latin typeface="+mj-lt"/>
                </a:rPr>
                <a:t>8</a:t>
              </a:r>
              <a:endParaRPr lang="es-ES_tradnl" dirty="0">
                <a:latin typeface="+mj-lt"/>
              </a:endParaRPr>
            </a:p>
          </p:txBody>
        </p:sp>
        <p:sp>
          <p:nvSpPr>
            <p:cNvPr id="13" name="Text Box 7"/>
            <p:cNvSpPr txBox="1">
              <a:spLocks noChangeArrowheads="1"/>
            </p:cNvSpPr>
            <p:nvPr/>
          </p:nvSpPr>
          <p:spPr bwMode="auto">
            <a:xfrm>
              <a:off x="2691" y="1836"/>
              <a:ext cx="267" cy="161"/>
            </a:xfrm>
            <a:prstGeom prst="rect">
              <a:avLst/>
            </a:prstGeom>
            <a:solidFill>
              <a:schemeClr val="bg1"/>
            </a:solidFill>
            <a:ln>
              <a:noFill/>
            </a:ln>
            <a:effectLst/>
            <a:extLs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8000" rIns="0" bIns="36000"/>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r>
                <a:rPr lang="es-ES_tradnl" dirty="0">
                  <a:latin typeface="+mj-lt"/>
                </a:rPr>
                <a:t>d</a:t>
              </a:r>
              <a:r>
                <a:rPr lang="es-ES_tradnl" baseline="30000" dirty="0">
                  <a:latin typeface="+mj-lt"/>
                </a:rPr>
                <a:t>7</a:t>
              </a:r>
              <a:endParaRPr lang="es-ES_tradnl" dirty="0">
                <a:latin typeface="+mj-lt"/>
              </a:endParaRPr>
            </a:p>
          </p:txBody>
        </p:sp>
        <p:sp>
          <p:nvSpPr>
            <p:cNvPr id="14" name="Text Box 8"/>
            <p:cNvSpPr txBox="1">
              <a:spLocks noChangeArrowheads="1"/>
            </p:cNvSpPr>
            <p:nvPr/>
          </p:nvSpPr>
          <p:spPr bwMode="auto">
            <a:xfrm>
              <a:off x="3225" y="1836"/>
              <a:ext cx="266" cy="161"/>
            </a:xfrm>
            <a:prstGeom prst="rect">
              <a:avLst/>
            </a:prstGeom>
            <a:solidFill>
              <a:schemeClr val="bg1"/>
            </a:solidFill>
            <a:ln>
              <a:noFill/>
            </a:ln>
            <a:effectLst/>
            <a:extLs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8000" rIns="0" bIns="36000"/>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r>
                <a:rPr lang="es-ES_tradnl" dirty="0">
                  <a:latin typeface="+mj-lt"/>
                </a:rPr>
                <a:t>d</a:t>
              </a:r>
              <a:r>
                <a:rPr lang="es-ES_tradnl" baseline="30000" dirty="0">
                  <a:latin typeface="+mj-lt"/>
                </a:rPr>
                <a:t>9</a:t>
              </a:r>
              <a:endParaRPr lang="es-ES_tradnl" dirty="0">
                <a:latin typeface="+mj-lt"/>
              </a:endParaRPr>
            </a:p>
          </p:txBody>
        </p:sp>
        <p:sp>
          <p:nvSpPr>
            <p:cNvPr id="15" name="Text Box 9"/>
            <p:cNvSpPr txBox="1">
              <a:spLocks noChangeArrowheads="1"/>
            </p:cNvSpPr>
            <p:nvPr/>
          </p:nvSpPr>
          <p:spPr bwMode="auto">
            <a:xfrm>
              <a:off x="2425" y="1836"/>
              <a:ext cx="266" cy="161"/>
            </a:xfrm>
            <a:prstGeom prst="rect">
              <a:avLst/>
            </a:prstGeom>
            <a:solidFill>
              <a:schemeClr val="bg1"/>
            </a:solidFill>
            <a:ln>
              <a:noFill/>
            </a:ln>
            <a:effectLst/>
            <a:extLs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8000" rIns="0" bIns="36000"/>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r>
                <a:rPr lang="es-ES_tradnl" dirty="0">
                  <a:latin typeface="+mj-lt"/>
                </a:rPr>
                <a:t>d</a:t>
              </a:r>
              <a:r>
                <a:rPr lang="es-ES_tradnl" baseline="30000" dirty="0">
                  <a:latin typeface="+mj-lt"/>
                </a:rPr>
                <a:t>6</a:t>
              </a:r>
            </a:p>
          </p:txBody>
        </p:sp>
        <p:sp>
          <p:nvSpPr>
            <p:cNvPr id="16" name="Text Box 10"/>
            <p:cNvSpPr txBox="1">
              <a:spLocks noChangeArrowheads="1"/>
            </p:cNvSpPr>
            <p:nvPr/>
          </p:nvSpPr>
          <p:spPr bwMode="auto">
            <a:xfrm>
              <a:off x="1892" y="1836"/>
              <a:ext cx="266" cy="161"/>
            </a:xfrm>
            <a:prstGeom prst="rect">
              <a:avLst/>
            </a:prstGeom>
            <a:solidFill>
              <a:schemeClr val="bg1"/>
            </a:solidFill>
            <a:ln>
              <a:noFill/>
            </a:ln>
            <a:effectLst/>
            <a:extLs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8000" rIns="0" bIns="36000"/>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r>
                <a:rPr lang="es-ES_tradnl" dirty="0">
                  <a:latin typeface="+mj-lt"/>
                </a:rPr>
                <a:t>d</a:t>
              </a:r>
              <a:r>
                <a:rPr lang="es-ES_tradnl" baseline="30000" dirty="0">
                  <a:latin typeface="+mj-lt"/>
                </a:rPr>
                <a:t>4</a:t>
              </a:r>
              <a:endParaRPr lang="es-ES_tradnl" dirty="0">
                <a:latin typeface="+mj-lt"/>
              </a:endParaRPr>
            </a:p>
          </p:txBody>
        </p:sp>
        <p:sp>
          <p:nvSpPr>
            <p:cNvPr id="17" name="Text Box 11"/>
            <p:cNvSpPr txBox="1">
              <a:spLocks noChangeArrowheads="1"/>
            </p:cNvSpPr>
            <p:nvPr/>
          </p:nvSpPr>
          <p:spPr bwMode="auto">
            <a:xfrm>
              <a:off x="1625" y="1836"/>
              <a:ext cx="267" cy="161"/>
            </a:xfrm>
            <a:prstGeom prst="rect">
              <a:avLst/>
            </a:prstGeom>
            <a:solidFill>
              <a:schemeClr val="bg1"/>
            </a:solidFill>
            <a:ln>
              <a:noFill/>
            </a:ln>
            <a:effectLst/>
            <a:extLs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8000" rIns="0" bIns="36000"/>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r>
                <a:rPr lang="es-ES_tradnl" dirty="0">
                  <a:latin typeface="+mj-lt"/>
                </a:rPr>
                <a:t>d</a:t>
              </a:r>
              <a:r>
                <a:rPr lang="es-ES_tradnl" baseline="30000" dirty="0">
                  <a:latin typeface="+mj-lt"/>
                </a:rPr>
                <a:t>3</a:t>
              </a:r>
              <a:endParaRPr lang="es-ES_tradnl" dirty="0">
                <a:latin typeface="+mj-lt"/>
              </a:endParaRPr>
            </a:p>
          </p:txBody>
        </p:sp>
        <p:sp>
          <p:nvSpPr>
            <p:cNvPr id="18" name="Text Box 12"/>
            <p:cNvSpPr txBox="1">
              <a:spLocks noChangeArrowheads="1"/>
            </p:cNvSpPr>
            <p:nvPr/>
          </p:nvSpPr>
          <p:spPr bwMode="auto">
            <a:xfrm>
              <a:off x="2158" y="1836"/>
              <a:ext cx="267" cy="161"/>
            </a:xfrm>
            <a:prstGeom prst="rect">
              <a:avLst/>
            </a:prstGeom>
            <a:solidFill>
              <a:schemeClr val="bg1"/>
            </a:solidFill>
            <a:ln>
              <a:noFill/>
            </a:ln>
            <a:effectLst/>
            <a:extLs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8000" rIns="0" bIns="0"/>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r>
                <a:rPr lang="es-ES_tradnl" dirty="0">
                  <a:latin typeface="+mj-lt"/>
                </a:rPr>
                <a:t>d</a:t>
              </a:r>
              <a:r>
                <a:rPr lang="es-ES_tradnl" baseline="30000" dirty="0">
                  <a:latin typeface="+mj-lt"/>
                </a:rPr>
                <a:t>5</a:t>
              </a:r>
              <a:endParaRPr lang="es-ES_tradnl" dirty="0">
                <a:latin typeface="+mj-lt"/>
              </a:endParaRPr>
            </a:p>
          </p:txBody>
        </p:sp>
        <p:sp>
          <p:nvSpPr>
            <p:cNvPr id="19" name="Text Box 13"/>
            <p:cNvSpPr txBox="1">
              <a:spLocks noChangeArrowheads="1"/>
            </p:cNvSpPr>
            <p:nvPr/>
          </p:nvSpPr>
          <p:spPr bwMode="auto">
            <a:xfrm>
              <a:off x="1358" y="1836"/>
              <a:ext cx="267" cy="161"/>
            </a:xfrm>
            <a:prstGeom prst="rect">
              <a:avLst/>
            </a:prstGeom>
            <a:solidFill>
              <a:schemeClr val="bg1"/>
            </a:solidFill>
            <a:ln>
              <a:noFill/>
            </a:ln>
            <a:effectLst/>
            <a:extLs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8000" rIns="0" bIns="36000"/>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r>
                <a:rPr lang="es-ES_tradnl" dirty="0">
                  <a:latin typeface="+mj-lt"/>
                </a:rPr>
                <a:t>d</a:t>
              </a:r>
              <a:r>
                <a:rPr lang="es-ES_tradnl" baseline="30000" dirty="0">
                  <a:latin typeface="+mj-lt"/>
                </a:rPr>
                <a:t>2</a:t>
              </a:r>
              <a:endParaRPr lang="es-ES_tradnl" dirty="0">
                <a:latin typeface="+mj-lt"/>
              </a:endParaRPr>
            </a:p>
          </p:txBody>
        </p:sp>
        <p:sp>
          <p:nvSpPr>
            <p:cNvPr id="20" name="Text Box 14"/>
            <p:cNvSpPr txBox="1">
              <a:spLocks noChangeArrowheads="1"/>
            </p:cNvSpPr>
            <p:nvPr/>
          </p:nvSpPr>
          <p:spPr bwMode="auto">
            <a:xfrm>
              <a:off x="1092" y="1836"/>
              <a:ext cx="266" cy="161"/>
            </a:xfrm>
            <a:prstGeom prst="rect">
              <a:avLst/>
            </a:prstGeom>
            <a:solidFill>
              <a:schemeClr val="bg1"/>
            </a:solidFill>
            <a:ln>
              <a:noFill/>
            </a:ln>
            <a:effectLst/>
            <a:extLs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8000" rIns="0" bIns="36000"/>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r>
                <a:rPr lang="es-ES_tradnl" dirty="0">
                  <a:latin typeface="+mj-lt"/>
                </a:rPr>
                <a:t>d</a:t>
              </a:r>
              <a:r>
                <a:rPr lang="es-ES_tradnl" baseline="30000" dirty="0">
                  <a:latin typeface="+mj-lt"/>
                </a:rPr>
                <a:t>1</a:t>
              </a:r>
              <a:endParaRPr lang="es-ES_tradnl" dirty="0">
                <a:latin typeface="+mj-lt"/>
              </a:endParaRPr>
            </a:p>
          </p:txBody>
        </p:sp>
      </p:grpSp>
      <p:grpSp>
        <p:nvGrpSpPr>
          <p:cNvPr id="21" name="Group 15"/>
          <p:cNvGrpSpPr>
            <a:grpSpLocks/>
          </p:cNvGrpSpPr>
          <p:nvPr/>
        </p:nvGrpSpPr>
        <p:grpSpPr bwMode="auto">
          <a:xfrm>
            <a:off x="2430463" y="2822575"/>
            <a:ext cx="3059112" cy="1485900"/>
            <a:chOff x="1350" y="2027"/>
            <a:chExt cx="2666" cy="1294"/>
          </a:xfrm>
        </p:grpSpPr>
        <p:sp>
          <p:nvSpPr>
            <p:cNvPr id="22" name="Text Box 16"/>
            <p:cNvSpPr txBox="1">
              <a:spLocks noChangeArrowheads="1"/>
            </p:cNvSpPr>
            <p:nvPr/>
          </p:nvSpPr>
          <p:spPr bwMode="auto">
            <a:xfrm>
              <a:off x="2949" y="2998"/>
              <a:ext cx="267" cy="323"/>
            </a:xfrm>
            <a:prstGeom prst="rect">
              <a:avLst/>
            </a:prstGeom>
            <a:solidFill>
              <a:srgbClr val="FF6600"/>
            </a:solidFill>
            <a:ln w="63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8000" rIns="0" bIns="36000"/>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nSpc>
                  <a:spcPct val="90000"/>
                </a:lnSpc>
              </a:pPr>
              <a:endParaRPr lang="es-ES" sz="2400" dirty="0">
                <a:latin typeface="+mj-lt"/>
              </a:endParaRPr>
            </a:p>
          </p:txBody>
        </p:sp>
        <p:sp>
          <p:nvSpPr>
            <p:cNvPr id="23" name="Text Box 17"/>
            <p:cNvSpPr txBox="1">
              <a:spLocks noChangeArrowheads="1"/>
            </p:cNvSpPr>
            <p:nvPr/>
          </p:nvSpPr>
          <p:spPr bwMode="auto">
            <a:xfrm>
              <a:off x="2683" y="2998"/>
              <a:ext cx="266" cy="323"/>
            </a:xfrm>
            <a:prstGeom prst="rect">
              <a:avLst/>
            </a:prstGeom>
            <a:solidFill>
              <a:srgbClr val="FF6600"/>
            </a:solidFill>
            <a:ln w="63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8000" rIns="0" bIns="36000"/>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nSpc>
                  <a:spcPct val="90000"/>
                </a:lnSpc>
              </a:pPr>
              <a:endParaRPr lang="es-ES" sz="2400" dirty="0">
                <a:latin typeface="+mj-lt"/>
              </a:endParaRPr>
            </a:p>
          </p:txBody>
        </p:sp>
        <p:sp>
          <p:nvSpPr>
            <p:cNvPr id="24" name="Text Box 18"/>
            <p:cNvSpPr txBox="1">
              <a:spLocks noChangeArrowheads="1"/>
            </p:cNvSpPr>
            <p:nvPr/>
          </p:nvSpPr>
          <p:spPr bwMode="auto">
            <a:xfrm>
              <a:off x="2150" y="2998"/>
              <a:ext cx="266" cy="323"/>
            </a:xfrm>
            <a:prstGeom prst="rect">
              <a:avLst/>
            </a:prstGeom>
            <a:solidFill>
              <a:srgbClr val="FF6600"/>
            </a:solidFill>
            <a:ln w="63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8000" rIns="0" bIns="36000"/>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nSpc>
                  <a:spcPct val="90000"/>
                </a:lnSpc>
              </a:pPr>
              <a:endParaRPr lang="es-ES" sz="2400" dirty="0">
                <a:latin typeface="+mj-lt"/>
              </a:endParaRPr>
            </a:p>
          </p:txBody>
        </p:sp>
        <p:sp>
          <p:nvSpPr>
            <p:cNvPr id="25" name="Text Box 19"/>
            <p:cNvSpPr txBox="1">
              <a:spLocks noChangeArrowheads="1"/>
            </p:cNvSpPr>
            <p:nvPr/>
          </p:nvSpPr>
          <p:spPr bwMode="auto">
            <a:xfrm>
              <a:off x="1883" y="2998"/>
              <a:ext cx="267" cy="323"/>
            </a:xfrm>
            <a:prstGeom prst="rect">
              <a:avLst/>
            </a:prstGeom>
            <a:solidFill>
              <a:srgbClr val="FF6600"/>
            </a:solidFill>
            <a:ln w="63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8000" rIns="0" bIns="36000"/>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nSpc>
                  <a:spcPct val="90000"/>
                </a:lnSpc>
              </a:pPr>
              <a:r>
                <a:rPr lang="es-ES_tradnl" sz="500" b="1" dirty="0">
                  <a:latin typeface="+mj-lt"/>
                </a:rPr>
                <a:t> </a:t>
              </a:r>
              <a:endParaRPr lang="es-ES_tradnl" sz="2400" dirty="0">
                <a:latin typeface="+mj-lt"/>
              </a:endParaRPr>
            </a:p>
          </p:txBody>
        </p:sp>
        <p:sp>
          <p:nvSpPr>
            <p:cNvPr id="26" name="Text Box 20"/>
            <p:cNvSpPr txBox="1">
              <a:spLocks noChangeArrowheads="1"/>
            </p:cNvSpPr>
            <p:nvPr/>
          </p:nvSpPr>
          <p:spPr bwMode="auto">
            <a:xfrm>
              <a:off x="2416" y="2998"/>
              <a:ext cx="267" cy="323"/>
            </a:xfrm>
            <a:prstGeom prst="rect">
              <a:avLst/>
            </a:prstGeom>
            <a:solidFill>
              <a:srgbClr val="FF6600"/>
            </a:solidFill>
            <a:ln w="63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8000" rIns="0" bIns="36000"/>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nSpc>
                  <a:spcPct val="90000"/>
                </a:lnSpc>
              </a:pPr>
              <a:endParaRPr lang="es-ES" sz="2400" dirty="0">
                <a:latin typeface="+mj-lt"/>
              </a:endParaRPr>
            </a:p>
          </p:txBody>
        </p:sp>
        <p:sp>
          <p:nvSpPr>
            <p:cNvPr id="27" name="Text Box 21"/>
            <p:cNvSpPr txBox="1">
              <a:spLocks noChangeArrowheads="1"/>
            </p:cNvSpPr>
            <p:nvPr/>
          </p:nvSpPr>
          <p:spPr bwMode="auto">
            <a:xfrm>
              <a:off x="1616" y="2998"/>
              <a:ext cx="267" cy="323"/>
            </a:xfrm>
            <a:prstGeom prst="rect">
              <a:avLst/>
            </a:prstGeom>
            <a:solidFill>
              <a:srgbClr val="FF6600"/>
            </a:solidFill>
            <a:ln w="63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8000" rIns="0" bIns="36000"/>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nSpc>
                  <a:spcPct val="90000"/>
                </a:lnSpc>
              </a:pPr>
              <a:r>
                <a:rPr lang="es-ES_tradnl" sz="500" b="1" dirty="0">
                  <a:latin typeface="+mj-lt"/>
                </a:rPr>
                <a:t> </a:t>
              </a:r>
              <a:endParaRPr lang="es-ES_tradnl" sz="2400" dirty="0">
                <a:latin typeface="+mj-lt"/>
              </a:endParaRPr>
            </a:p>
          </p:txBody>
        </p:sp>
        <p:sp>
          <p:nvSpPr>
            <p:cNvPr id="28" name="Text Box 22"/>
            <p:cNvSpPr txBox="1">
              <a:spLocks noChangeArrowheads="1"/>
            </p:cNvSpPr>
            <p:nvPr/>
          </p:nvSpPr>
          <p:spPr bwMode="auto">
            <a:xfrm>
              <a:off x="1350" y="2998"/>
              <a:ext cx="266" cy="323"/>
            </a:xfrm>
            <a:prstGeom prst="rect">
              <a:avLst/>
            </a:prstGeom>
            <a:solidFill>
              <a:srgbClr val="FF6600"/>
            </a:solidFill>
            <a:ln w="63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8000" rIns="0" bIns="36000"/>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nSpc>
                  <a:spcPct val="90000"/>
                </a:lnSpc>
              </a:pPr>
              <a:endParaRPr lang="es-ES" sz="2400" dirty="0">
                <a:latin typeface="+mj-lt"/>
              </a:endParaRPr>
            </a:p>
          </p:txBody>
        </p:sp>
        <p:sp>
          <p:nvSpPr>
            <p:cNvPr id="29" name="Text Box 23"/>
            <p:cNvSpPr txBox="1">
              <a:spLocks noChangeArrowheads="1"/>
            </p:cNvSpPr>
            <p:nvPr/>
          </p:nvSpPr>
          <p:spPr bwMode="auto">
            <a:xfrm>
              <a:off x="3749" y="2351"/>
              <a:ext cx="267" cy="322"/>
            </a:xfrm>
            <a:prstGeom prst="rect">
              <a:avLst/>
            </a:prstGeom>
            <a:solidFill>
              <a:srgbClr val="FF6600"/>
            </a:solidFill>
            <a:ln w="63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8000" rIns="0" bIns="36000"/>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nSpc>
                  <a:spcPct val="90000"/>
                </a:lnSpc>
              </a:pPr>
              <a:endParaRPr lang="es-ES" sz="2400" dirty="0">
                <a:latin typeface="+mj-lt"/>
              </a:endParaRPr>
            </a:p>
          </p:txBody>
        </p:sp>
        <p:sp>
          <p:nvSpPr>
            <p:cNvPr id="30" name="Text Box 24"/>
            <p:cNvSpPr txBox="1">
              <a:spLocks noChangeArrowheads="1"/>
            </p:cNvSpPr>
            <p:nvPr/>
          </p:nvSpPr>
          <p:spPr bwMode="auto">
            <a:xfrm>
              <a:off x="3749" y="2674"/>
              <a:ext cx="267" cy="323"/>
            </a:xfrm>
            <a:prstGeom prst="rect">
              <a:avLst/>
            </a:prstGeom>
            <a:solidFill>
              <a:srgbClr val="FF6600"/>
            </a:solidFill>
            <a:ln w="63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8000" rIns="0" bIns="36000"/>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nSpc>
                  <a:spcPct val="90000"/>
                </a:lnSpc>
              </a:pPr>
              <a:endParaRPr lang="es-ES" sz="2400" dirty="0">
                <a:latin typeface="+mj-lt"/>
              </a:endParaRPr>
            </a:p>
          </p:txBody>
        </p:sp>
        <p:sp>
          <p:nvSpPr>
            <p:cNvPr id="31" name="Text Box 25"/>
            <p:cNvSpPr txBox="1">
              <a:spLocks noChangeArrowheads="1"/>
            </p:cNvSpPr>
            <p:nvPr/>
          </p:nvSpPr>
          <p:spPr bwMode="auto">
            <a:xfrm>
              <a:off x="3216" y="2351"/>
              <a:ext cx="267" cy="322"/>
            </a:xfrm>
            <a:prstGeom prst="rect">
              <a:avLst/>
            </a:prstGeom>
            <a:solidFill>
              <a:srgbClr val="FF6600"/>
            </a:solidFill>
            <a:ln w="63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8000" rIns="0" bIns="36000"/>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nSpc>
                  <a:spcPct val="90000"/>
                </a:lnSpc>
              </a:pPr>
              <a:endParaRPr lang="es-ES" sz="2400" dirty="0">
                <a:latin typeface="+mj-lt"/>
              </a:endParaRPr>
            </a:p>
          </p:txBody>
        </p:sp>
        <p:sp>
          <p:nvSpPr>
            <p:cNvPr id="32" name="Text Box 26"/>
            <p:cNvSpPr txBox="1">
              <a:spLocks noChangeArrowheads="1"/>
            </p:cNvSpPr>
            <p:nvPr/>
          </p:nvSpPr>
          <p:spPr bwMode="auto">
            <a:xfrm>
              <a:off x="3216" y="2674"/>
              <a:ext cx="267" cy="323"/>
            </a:xfrm>
            <a:prstGeom prst="rect">
              <a:avLst/>
            </a:prstGeom>
            <a:solidFill>
              <a:srgbClr val="FF6600"/>
            </a:solidFill>
            <a:ln w="63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8000" rIns="0" bIns="36000"/>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nSpc>
                  <a:spcPct val="90000"/>
                </a:lnSpc>
              </a:pPr>
              <a:endParaRPr lang="es-ES" sz="2400" dirty="0">
                <a:latin typeface="+mj-lt"/>
              </a:endParaRPr>
            </a:p>
          </p:txBody>
        </p:sp>
        <p:sp>
          <p:nvSpPr>
            <p:cNvPr id="33" name="Text Box 27"/>
            <p:cNvSpPr txBox="1">
              <a:spLocks noChangeArrowheads="1"/>
            </p:cNvSpPr>
            <p:nvPr/>
          </p:nvSpPr>
          <p:spPr bwMode="auto">
            <a:xfrm>
              <a:off x="2949" y="2351"/>
              <a:ext cx="267" cy="322"/>
            </a:xfrm>
            <a:prstGeom prst="rect">
              <a:avLst/>
            </a:prstGeom>
            <a:solidFill>
              <a:srgbClr val="FF6600"/>
            </a:solidFill>
            <a:ln w="63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8000" rIns="0" bIns="36000"/>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nSpc>
                  <a:spcPct val="90000"/>
                </a:lnSpc>
              </a:pPr>
              <a:endParaRPr lang="es-ES" sz="2400" dirty="0">
                <a:latin typeface="+mj-lt"/>
              </a:endParaRPr>
            </a:p>
          </p:txBody>
        </p:sp>
        <p:sp>
          <p:nvSpPr>
            <p:cNvPr id="34" name="Text Box 28"/>
            <p:cNvSpPr txBox="1">
              <a:spLocks noChangeArrowheads="1"/>
            </p:cNvSpPr>
            <p:nvPr/>
          </p:nvSpPr>
          <p:spPr bwMode="auto">
            <a:xfrm>
              <a:off x="2949" y="2674"/>
              <a:ext cx="267" cy="323"/>
            </a:xfrm>
            <a:prstGeom prst="rect">
              <a:avLst/>
            </a:prstGeom>
            <a:solidFill>
              <a:srgbClr val="FF6600"/>
            </a:solidFill>
            <a:ln w="63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8000" rIns="0" bIns="36000"/>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nSpc>
                  <a:spcPct val="90000"/>
                </a:lnSpc>
              </a:pPr>
              <a:r>
                <a:rPr lang="es-ES_tradnl" sz="500" b="1" dirty="0">
                  <a:latin typeface="+mj-lt"/>
                </a:rPr>
                <a:t> </a:t>
              </a:r>
              <a:endParaRPr lang="es-ES_tradnl" sz="2400" dirty="0">
                <a:latin typeface="+mj-lt"/>
              </a:endParaRPr>
            </a:p>
          </p:txBody>
        </p:sp>
        <p:sp>
          <p:nvSpPr>
            <p:cNvPr id="35" name="Text Box 29"/>
            <p:cNvSpPr txBox="1">
              <a:spLocks noChangeArrowheads="1"/>
            </p:cNvSpPr>
            <p:nvPr/>
          </p:nvSpPr>
          <p:spPr bwMode="auto">
            <a:xfrm>
              <a:off x="3483" y="2351"/>
              <a:ext cx="266" cy="322"/>
            </a:xfrm>
            <a:prstGeom prst="rect">
              <a:avLst/>
            </a:prstGeom>
            <a:solidFill>
              <a:srgbClr val="FF6600"/>
            </a:solidFill>
            <a:ln w="63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8000" rIns="0" bIns="36000"/>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nSpc>
                  <a:spcPct val="90000"/>
                </a:lnSpc>
              </a:pPr>
              <a:endParaRPr lang="es-ES" sz="2400" dirty="0">
                <a:latin typeface="+mj-lt"/>
              </a:endParaRPr>
            </a:p>
          </p:txBody>
        </p:sp>
        <p:sp>
          <p:nvSpPr>
            <p:cNvPr id="36" name="Text Box 30"/>
            <p:cNvSpPr txBox="1">
              <a:spLocks noChangeArrowheads="1"/>
            </p:cNvSpPr>
            <p:nvPr/>
          </p:nvSpPr>
          <p:spPr bwMode="auto">
            <a:xfrm>
              <a:off x="3483" y="2674"/>
              <a:ext cx="266" cy="323"/>
            </a:xfrm>
            <a:prstGeom prst="rect">
              <a:avLst/>
            </a:prstGeom>
            <a:solidFill>
              <a:srgbClr val="FF6600"/>
            </a:solidFill>
            <a:ln w="63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8000" rIns="0" bIns="36000"/>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nSpc>
                  <a:spcPct val="90000"/>
                </a:lnSpc>
              </a:pPr>
              <a:endParaRPr lang="es-ES" sz="2400" dirty="0">
                <a:latin typeface="+mj-lt"/>
              </a:endParaRPr>
            </a:p>
          </p:txBody>
        </p:sp>
        <p:sp>
          <p:nvSpPr>
            <p:cNvPr id="37" name="Text Box 31"/>
            <p:cNvSpPr txBox="1">
              <a:spLocks noChangeArrowheads="1"/>
            </p:cNvSpPr>
            <p:nvPr/>
          </p:nvSpPr>
          <p:spPr bwMode="auto">
            <a:xfrm>
              <a:off x="2683" y="2351"/>
              <a:ext cx="266" cy="322"/>
            </a:xfrm>
            <a:prstGeom prst="rect">
              <a:avLst/>
            </a:prstGeom>
            <a:solidFill>
              <a:srgbClr val="FF6600"/>
            </a:solidFill>
            <a:ln w="63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8000" rIns="0" bIns="36000"/>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nSpc>
                  <a:spcPct val="90000"/>
                </a:lnSpc>
              </a:pPr>
              <a:r>
                <a:rPr lang="es-ES_tradnl" sz="500" b="1" dirty="0">
                  <a:latin typeface="+mj-lt"/>
                </a:rPr>
                <a:t> </a:t>
              </a:r>
              <a:endParaRPr lang="es-ES_tradnl" sz="2400" dirty="0">
                <a:latin typeface="+mj-lt"/>
              </a:endParaRPr>
            </a:p>
          </p:txBody>
        </p:sp>
        <p:sp>
          <p:nvSpPr>
            <p:cNvPr id="38" name="Text Box 32"/>
            <p:cNvSpPr txBox="1">
              <a:spLocks noChangeArrowheads="1"/>
            </p:cNvSpPr>
            <p:nvPr/>
          </p:nvSpPr>
          <p:spPr bwMode="auto">
            <a:xfrm>
              <a:off x="2683" y="2674"/>
              <a:ext cx="266" cy="323"/>
            </a:xfrm>
            <a:prstGeom prst="rect">
              <a:avLst/>
            </a:prstGeom>
            <a:solidFill>
              <a:srgbClr val="FF6600"/>
            </a:solidFill>
            <a:ln w="63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8000" rIns="0" bIns="36000"/>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nSpc>
                  <a:spcPct val="90000"/>
                </a:lnSpc>
              </a:pPr>
              <a:endParaRPr lang="es-ES" sz="2400" dirty="0">
                <a:latin typeface="+mj-lt"/>
              </a:endParaRPr>
            </a:p>
          </p:txBody>
        </p:sp>
        <p:sp>
          <p:nvSpPr>
            <p:cNvPr id="39" name="Text Box 33"/>
            <p:cNvSpPr txBox="1">
              <a:spLocks noChangeArrowheads="1"/>
            </p:cNvSpPr>
            <p:nvPr/>
          </p:nvSpPr>
          <p:spPr bwMode="auto">
            <a:xfrm>
              <a:off x="2150" y="2351"/>
              <a:ext cx="266" cy="322"/>
            </a:xfrm>
            <a:prstGeom prst="rect">
              <a:avLst/>
            </a:prstGeom>
            <a:solidFill>
              <a:srgbClr val="FF6600"/>
            </a:solidFill>
            <a:ln w="63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8000" rIns="0" bIns="36000"/>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nSpc>
                  <a:spcPct val="90000"/>
                </a:lnSpc>
              </a:pPr>
              <a:r>
                <a:rPr lang="es-ES_tradnl" sz="500" b="1" dirty="0">
                  <a:latin typeface="+mj-lt"/>
                </a:rPr>
                <a:t> </a:t>
              </a:r>
              <a:endParaRPr lang="es-ES_tradnl" sz="2400" dirty="0">
                <a:latin typeface="+mj-lt"/>
              </a:endParaRPr>
            </a:p>
          </p:txBody>
        </p:sp>
        <p:sp>
          <p:nvSpPr>
            <p:cNvPr id="40" name="Text Box 34"/>
            <p:cNvSpPr txBox="1">
              <a:spLocks noChangeArrowheads="1"/>
            </p:cNvSpPr>
            <p:nvPr/>
          </p:nvSpPr>
          <p:spPr bwMode="auto">
            <a:xfrm>
              <a:off x="2150" y="2674"/>
              <a:ext cx="266" cy="323"/>
            </a:xfrm>
            <a:prstGeom prst="rect">
              <a:avLst/>
            </a:prstGeom>
            <a:solidFill>
              <a:srgbClr val="FF6600"/>
            </a:solidFill>
            <a:ln w="63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8000" rIns="0" bIns="36000"/>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nSpc>
                  <a:spcPct val="90000"/>
                </a:lnSpc>
              </a:pPr>
              <a:endParaRPr lang="es-ES" sz="2400" dirty="0">
                <a:latin typeface="+mj-lt"/>
              </a:endParaRPr>
            </a:p>
          </p:txBody>
        </p:sp>
        <p:sp>
          <p:nvSpPr>
            <p:cNvPr id="41" name="Text Box 35"/>
            <p:cNvSpPr txBox="1">
              <a:spLocks noChangeArrowheads="1"/>
            </p:cNvSpPr>
            <p:nvPr/>
          </p:nvSpPr>
          <p:spPr bwMode="auto">
            <a:xfrm>
              <a:off x="1883" y="2351"/>
              <a:ext cx="267" cy="322"/>
            </a:xfrm>
            <a:prstGeom prst="rect">
              <a:avLst/>
            </a:prstGeom>
            <a:solidFill>
              <a:srgbClr val="FF6600"/>
            </a:solidFill>
            <a:ln w="63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8000" rIns="0" bIns="36000"/>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nSpc>
                  <a:spcPct val="90000"/>
                </a:lnSpc>
              </a:pPr>
              <a:r>
                <a:rPr lang="es-ES_tradnl" sz="500" b="1" dirty="0">
                  <a:latin typeface="+mj-lt"/>
                </a:rPr>
                <a:t> </a:t>
              </a:r>
              <a:endParaRPr lang="es-ES_tradnl" sz="2400" dirty="0">
                <a:latin typeface="+mj-lt"/>
              </a:endParaRPr>
            </a:p>
          </p:txBody>
        </p:sp>
        <p:sp>
          <p:nvSpPr>
            <p:cNvPr id="42" name="Text Box 36"/>
            <p:cNvSpPr txBox="1">
              <a:spLocks noChangeArrowheads="1"/>
            </p:cNvSpPr>
            <p:nvPr/>
          </p:nvSpPr>
          <p:spPr bwMode="auto">
            <a:xfrm>
              <a:off x="1883" y="2674"/>
              <a:ext cx="267" cy="323"/>
            </a:xfrm>
            <a:prstGeom prst="rect">
              <a:avLst/>
            </a:prstGeom>
            <a:solidFill>
              <a:srgbClr val="FF6600"/>
            </a:solidFill>
            <a:ln w="63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8000" rIns="0" bIns="36000"/>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nSpc>
                  <a:spcPct val="90000"/>
                </a:lnSpc>
              </a:pPr>
              <a:endParaRPr lang="es-ES" sz="2400" dirty="0">
                <a:latin typeface="+mj-lt"/>
              </a:endParaRPr>
            </a:p>
          </p:txBody>
        </p:sp>
        <p:sp>
          <p:nvSpPr>
            <p:cNvPr id="43" name="Text Box 37"/>
            <p:cNvSpPr txBox="1">
              <a:spLocks noChangeArrowheads="1"/>
            </p:cNvSpPr>
            <p:nvPr/>
          </p:nvSpPr>
          <p:spPr bwMode="auto">
            <a:xfrm>
              <a:off x="2416" y="2351"/>
              <a:ext cx="267" cy="322"/>
            </a:xfrm>
            <a:prstGeom prst="rect">
              <a:avLst/>
            </a:prstGeom>
            <a:solidFill>
              <a:srgbClr val="FF6600"/>
            </a:solidFill>
            <a:ln w="63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8000" rIns="0" bIns="36000"/>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nSpc>
                  <a:spcPct val="90000"/>
                </a:lnSpc>
              </a:pPr>
              <a:endParaRPr lang="es-ES" sz="2400" dirty="0">
                <a:latin typeface="+mj-lt"/>
              </a:endParaRPr>
            </a:p>
          </p:txBody>
        </p:sp>
        <p:sp>
          <p:nvSpPr>
            <p:cNvPr id="44" name="Text Box 38"/>
            <p:cNvSpPr txBox="1">
              <a:spLocks noChangeArrowheads="1"/>
            </p:cNvSpPr>
            <p:nvPr/>
          </p:nvSpPr>
          <p:spPr bwMode="auto">
            <a:xfrm>
              <a:off x="2416" y="2674"/>
              <a:ext cx="267" cy="323"/>
            </a:xfrm>
            <a:prstGeom prst="rect">
              <a:avLst/>
            </a:prstGeom>
            <a:solidFill>
              <a:srgbClr val="FF6600"/>
            </a:solidFill>
            <a:ln w="63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8000" rIns="0" bIns="36000"/>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nSpc>
                  <a:spcPct val="90000"/>
                </a:lnSpc>
              </a:pPr>
              <a:r>
                <a:rPr lang="es-ES_tradnl" sz="500" b="1" dirty="0">
                  <a:latin typeface="+mj-lt"/>
                </a:rPr>
                <a:t> </a:t>
              </a:r>
              <a:endParaRPr lang="es-ES_tradnl" sz="2400" dirty="0">
                <a:latin typeface="+mj-lt"/>
              </a:endParaRPr>
            </a:p>
          </p:txBody>
        </p:sp>
        <p:sp>
          <p:nvSpPr>
            <p:cNvPr id="45" name="Text Box 39"/>
            <p:cNvSpPr txBox="1">
              <a:spLocks noChangeArrowheads="1"/>
            </p:cNvSpPr>
            <p:nvPr/>
          </p:nvSpPr>
          <p:spPr bwMode="auto">
            <a:xfrm>
              <a:off x="1616" y="2351"/>
              <a:ext cx="267" cy="322"/>
            </a:xfrm>
            <a:prstGeom prst="rect">
              <a:avLst/>
            </a:prstGeom>
            <a:solidFill>
              <a:srgbClr val="FF6600"/>
            </a:solidFill>
            <a:ln w="63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8000" rIns="0" bIns="36000"/>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nSpc>
                  <a:spcPct val="90000"/>
                </a:lnSpc>
              </a:pPr>
              <a:endParaRPr lang="es-ES_tradnl" sz="900" dirty="0">
                <a:latin typeface="+mj-lt"/>
              </a:endParaRPr>
            </a:p>
            <a:p>
              <a:pPr algn="ctr">
                <a:lnSpc>
                  <a:spcPct val="50000"/>
                </a:lnSpc>
                <a:spcAft>
                  <a:spcPct val="10000"/>
                </a:spcAft>
              </a:pPr>
              <a:endParaRPr lang="es-ES_tradnl" sz="2400" dirty="0">
                <a:latin typeface="+mj-lt"/>
              </a:endParaRPr>
            </a:p>
          </p:txBody>
        </p:sp>
        <p:sp>
          <p:nvSpPr>
            <p:cNvPr id="46" name="Text Box 40"/>
            <p:cNvSpPr txBox="1">
              <a:spLocks noChangeArrowheads="1"/>
            </p:cNvSpPr>
            <p:nvPr/>
          </p:nvSpPr>
          <p:spPr bwMode="auto">
            <a:xfrm>
              <a:off x="1616" y="2674"/>
              <a:ext cx="267" cy="323"/>
            </a:xfrm>
            <a:prstGeom prst="rect">
              <a:avLst/>
            </a:prstGeom>
            <a:solidFill>
              <a:srgbClr val="FF6600"/>
            </a:solidFill>
            <a:ln w="63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8000" rIns="0" bIns="36000"/>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nSpc>
                  <a:spcPct val="90000"/>
                </a:lnSpc>
              </a:pPr>
              <a:endParaRPr lang="es-ES" sz="2400" dirty="0">
                <a:latin typeface="+mj-lt"/>
              </a:endParaRPr>
            </a:p>
          </p:txBody>
        </p:sp>
        <p:sp>
          <p:nvSpPr>
            <p:cNvPr id="47" name="Text Box 41"/>
            <p:cNvSpPr txBox="1">
              <a:spLocks noChangeArrowheads="1"/>
            </p:cNvSpPr>
            <p:nvPr/>
          </p:nvSpPr>
          <p:spPr bwMode="auto">
            <a:xfrm>
              <a:off x="1350" y="2351"/>
              <a:ext cx="266" cy="322"/>
            </a:xfrm>
            <a:prstGeom prst="rect">
              <a:avLst/>
            </a:prstGeom>
            <a:solidFill>
              <a:srgbClr val="FF6600"/>
            </a:solidFill>
            <a:ln w="63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8000" rIns="0" bIns="36000"/>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nSpc>
                  <a:spcPct val="90000"/>
                </a:lnSpc>
              </a:pPr>
              <a:endParaRPr lang="es-ES" sz="2400" dirty="0">
                <a:latin typeface="+mj-lt"/>
              </a:endParaRPr>
            </a:p>
          </p:txBody>
        </p:sp>
        <p:sp>
          <p:nvSpPr>
            <p:cNvPr id="48" name="Text Box 42"/>
            <p:cNvSpPr txBox="1">
              <a:spLocks noChangeArrowheads="1"/>
            </p:cNvSpPr>
            <p:nvPr/>
          </p:nvSpPr>
          <p:spPr bwMode="auto">
            <a:xfrm>
              <a:off x="1350" y="2674"/>
              <a:ext cx="266" cy="323"/>
            </a:xfrm>
            <a:prstGeom prst="rect">
              <a:avLst/>
            </a:prstGeom>
            <a:solidFill>
              <a:srgbClr val="FF6600"/>
            </a:solidFill>
            <a:ln w="63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8000" rIns="0" bIns="36000"/>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nSpc>
                  <a:spcPct val="90000"/>
                </a:lnSpc>
              </a:pPr>
              <a:endParaRPr lang="es-ES" sz="2400" dirty="0">
                <a:latin typeface="+mj-lt"/>
              </a:endParaRPr>
            </a:p>
          </p:txBody>
        </p:sp>
        <p:sp>
          <p:nvSpPr>
            <p:cNvPr id="49" name="Text Box 43"/>
            <p:cNvSpPr txBox="1">
              <a:spLocks noChangeArrowheads="1"/>
            </p:cNvSpPr>
            <p:nvPr/>
          </p:nvSpPr>
          <p:spPr bwMode="auto">
            <a:xfrm>
              <a:off x="3750" y="2027"/>
              <a:ext cx="266" cy="323"/>
            </a:xfrm>
            <a:prstGeom prst="rect">
              <a:avLst/>
            </a:prstGeom>
            <a:solidFill>
              <a:srgbClr val="FF6600"/>
            </a:solidFill>
            <a:ln w="63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8000" rIns="0" bIns="36000"/>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nSpc>
                  <a:spcPct val="90000"/>
                </a:lnSpc>
              </a:pPr>
              <a:r>
                <a:rPr lang="es-ES_tradnl" sz="500" b="1" dirty="0">
                  <a:latin typeface="+mj-lt"/>
                </a:rPr>
                <a:t> </a:t>
              </a:r>
              <a:endParaRPr lang="es-ES_tradnl" sz="2400" dirty="0">
                <a:latin typeface="+mj-lt"/>
              </a:endParaRPr>
            </a:p>
          </p:txBody>
        </p:sp>
        <p:sp>
          <p:nvSpPr>
            <p:cNvPr id="50" name="Text Box 44"/>
            <p:cNvSpPr txBox="1">
              <a:spLocks noChangeArrowheads="1"/>
            </p:cNvSpPr>
            <p:nvPr/>
          </p:nvSpPr>
          <p:spPr bwMode="auto">
            <a:xfrm>
              <a:off x="3216" y="2027"/>
              <a:ext cx="267" cy="323"/>
            </a:xfrm>
            <a:prstGeom prst="rect">
              <a:avLst/>
            </a:prstGeom>
            <a:solidFill>
              <a:srgbClr val="FF6600"/>
            </a:solidFill>
            <a:ln w="63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8000" rIns="0" bIns="36000"/>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nSpc>
                  <a:spcPct val="90000"/>
                </a:lnSpc>
              </a:pPr>
              <a:endParaRPr lang="es-ES" sz="2400" dirty="0">
                <a:latin typeface="+mj-lt"/>
              </a:endParaRPr>
            </a:p>
          </p:txBody>
        </p:sp>
        <p:sp>
          <p:nvSpPr>
            <p:cNvPr id="51" name="Text Box 45"/>
            <p:cNvSpPr txBox="1">
              <a:spLocks noChangeArrowheads="1"/>
            </p:cNvSpPr>
            <p:nvPr/>
          </p:nvSpPr>
          <p:spPr bwMode="auto">
            <a:xfrm>
              <a:off x="2950" y="2027"/>
              <a:ext cx="266" cy="323"/>
            </a:xfrm>
            <a:prstGeom prst="rect">
              <a:avLst/>
            </a:prstGeom>
            <a:solidFill>
              <a:srgbClr val="FF6600"/>
            </a:solidFill>
            <a:ln w="63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8000" rIns="0" bIns="36000"/>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nSpc>
                  <a:spcPct val="90000"/>
                </a:lnSpc>
              </a:pPr>
              <a:endParaRPr lang="es-ES" sz="2400" dirty="0">
                <a:latin typeface="+mj-lt"/>
              </a:endParaRPr>
            </a:p>
          </p:txBody>
        </p:sp>
        <p:sp>
          <p:nvSpPr>
            <p:cNvPr id="52" name="Text Box 46"/>
            <p:cNvSpPr txBox="1">
              <a:spLocks noChangeArrowheads="1"/>
            </p:cNvSpPr>
            <p:nvPr/>
          </p:nvSpPr>
          <p:spPr bwMode="auto">
            <a:xfrm>
              <a:off x="3483" y="2027"/>
              <a:ext cx="267" cy="323"/>
            </a:xfrm>
            <a:prstGeom prst="rect">
              <a:avLst/>
            </a:prstGeom>
            <a:solidFill>
              <a:srgbClr val="FF6600"/>
            </a:solidFill>
            <a:ln w="63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8000" rIns="0" bIns="36000"/>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nSpc>
                  <a:spcPct val="90000"/>
                </a:lnSpc>
              </a:pPr>
              <a:endParaRPr lang="es-ES" sz="2400" dirty="0">
                <a:latin typeface="+mj-lt"/>
              </a:endParaRPr>
            </a:p>
          </p:txBody>
        </p:sp>
        <p:sp>
          <p:nvSpPr>
            <p:cNvPr id="53" name="Text Box 47"/>
            <p:cNvSpPr txBox="1">
              <a:spLocks noChangeArrowheads="1"/>
            </p:cNvSpPr>
            <p:nvPr/>
          </p:nvSpPr>
          <p:spPr bwMode="auto">
            <a:xfrm>
              <a:off x="2683" y="2027"/>
              <a:ext cx="267" cy="323"/>
            </a:xfrm>
            <a:prstGeom prst="rect">
              <a:avLst/>
            </a:prstGeom>
            <a:solidFill>
              <a:srgbClr val="FF6600"/>
            </a:solidFill>
            <a:ln w="63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8000" rIns="0" bIns="36000"/>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nSpc>
                  <a:spcPct val="90000"/>
                </a:lnSpc>
              </a:pPr>
              <a:endParaRPr lang="es-ES" sz="2400" dirty="0">
                <a:latin typeface="+mj-lt"/>
              </a:endParaRPr>
            </a:p>
          </p:txBody>
        </p:sp>
        <p:sp>
          <p:nvSpPr>
            <p:cNvPr id="54" name="Text Box 48"/>
            <p:cNvSpPr txBox="1">
              <a:spLocks noChangeArrowheads="1"/>
            </p:cNvSpPr>
            <p:nvPr/>
          </p:nvSpPr>
          <p:spPr bwMode="auto">
            <a:xfrm>
              <a:off x="2150" y="2027"/>
              <a:ext cx="266" cy="323"/>
            </a:xfrm>
            <a:prstGeom prst="rect">
              <a:avLst/>
            </a:prstGeom>
            <a:solidFill>
              <a:srgbClr val="FF6600"/>
            </a:solidFill>
            <a:ln w="63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8000" rIns="0" bIns="36000"/>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nSpc>
                  <a:spcPct val="90000"/>
                </a:lnSpc>
              </a:pPr>
              <a:endParaRPr lang="es-ES" sz="2400" dirty="0">
                <a:latin typeface="+mj-lt"/>
              </a:endParaRPr>
            </a:p>
          </p:txBody>
        </p:sp>
        <p:sp>
          <p:nvSpPr>
            <p:cNvPr id="55" name="Text Box 49"/>
            <p:cNvSpPr txBox="1">
              <a:spLocks noChangeArrowheads="1"/>
            </p:cNvSpPr>
            <p:nvPr/>
          </p:nvSpPr>
          <p:spPr bwMode="auto">
            <a:xfrm>
              <a:off x="1883" y="2027"/>
              <a:ext cx="267" cy="323"/>
            </a:xfrm>
            <a:prstGeom prst="rect">
              <a:avLst/>
            </a:prstGeom>
            <a:solidFill>
              <a:srgbClr val="FF6600"/>
            </a:solidFill>
            <a:ln w="63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8000" rIns="0" bIns="36000"/>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nSpc>
                  <a:spcPct val="90000"/>
                </a:lnSpc>
              </a:pPr>
              <a:endParaRPr lang="es-ES" sz="2400" dirty="0">
                <a:latin typeface="+mj-lt"/>
              </a:endParaRPr>
            </a:p>
          </p:txBody>
        </p:sp>
        <p:sp>
          <p:nvSpPr>
            <p:cNvPr id="56" name="Text Box 50"/>
            <p:cNvSpPr txBox="1">
              <a:spLocks noChangeArrowheads="1"/>
            </p:cNvSpPr>
            <p:nvPr/>
          </p:nvSpPr>
          <p:spPr bwMode="auto">
            <a:xfrm>
              <a:off x="2416" y="2027"/>
              <a:ext cx="267" cy="323"/>
            </a:xfrm>
            <a:prstGeom prst="rect">
              <a:avLst/>
            </a:prstGeom>
            <a:solidFill>
              <a:srgbClr val="FF6600"/>
            </a:solidFill>
            <a:ln w="63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8000" rIns="0" bIns="0"/>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nSpc>
                  <a:spcPct val="90000"/>
                </a:lnSpc>
              </a:pPr>
              <a:endParaRPr lang="es-ES" sz="2400" dirty="0">
                <a:latin typeface="+mj-lt"/>
              </a:endParaRPr>
            </a:p>
          </p:txBody>
        </p:sp>
        <p:sp>
          <p:nvSpPr>
            <p:cNvPr id="57" name="Text Box 51"/>
            <p:cNvSpPr txBox="1">
              <a:spLocks noChangeArrowheads="1"/>
            </p:cNvSpPr>
            <p:nvPr/>
          </p:nvSpPr>
          <p:spPr bwMode="auto">
            <a:xfrm>
              <a:off x="1617" y="2027"/>
              <a:ext cx="266" cy="323"/>
            </a:xfrm>
            <a:prstGeom prst="rect">
              <a:avLst/>
            </a:prstGeom>
            <a:solidFill>
              <a:srgbClr val="FF6600"/>
            </a:solidFill>
            <a:ln w="63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8000" rIns="0" bIns="36000"/>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nSpc>
                  <a:spcPct val="90000"/>
                </a:lnSpc>
              </a:pPr>
              <a:endParaRPr lang="es-ES" sz="2400" dirty="0">
                <a:latin typeface="+mj-lt"/>
              </a:endParaRPr>
            </a:p>
          </p:txBody>
        </p:sp>
        <p:sp>
          <p:nvSpPr>
            <p:cNvPr id="58" name="Text Box 52"/>
            <p:cNvSpPr txBox="1">
              <a:spLocks noChangeArrowheads="1"/>
            </p:cNvSpPr>
            <p:nvPr/>
          </p:nvSpPr>
          <p:spPr bwMode="auto">
            <a:xfrm>
              <a:off x="1350" y="2027"/>
              <a:ext cx="267" cy="323"/>
            </a:xfrm>
            <a:prstGeom prst="rect">
              <a:avLst/>
            </a:prstGeom>
            <a:solidFill>
              <a:srgbClr val="FF6600"/>
            </a:solidFill>
            <a:ln w="63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8000" rIns="0" bIns="36000"/>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nSpc>
                  <a:spcPct val="90000"/>
                </a:lnSpc>
              </a:pPr>
              <a:endParaRPr lang="es-ES" sz="2400" dirty="0">
                <a:latin typeface="+mj-lt"/>
              </a:endParaRPr>
            </a:p>
          </p:txBody>
        </p:sp>
      </p:grpSp>
      <p:grpSp>
        <p:nvGrpSpPr>
          <p:cNvPr id="59" name="Group 53"/>
          <p:cNvGrpSpPr>
            <a:grpSpLocks/>
          </p:cNvGrpSpPr>
          <p:nvPr/>
        </p:nvGrpSpPr>
        <p:grpSpPr bwMode="auto">
          <a:xfrm>
            <a:off x="5859463" y="1743075"/>
            <a:ext cx="1897062" cy="220663"/>
            <a:chOff x="3557" y="1698"/>
            <a:chExt cx="1182" cy="121"/>
          </a:xfrm>
        </p:grpSpPr>
        <p:sp>
          <p:nvSpPr>
            <p:cNvPr id="60" name="Text Box 54"/>
            <p:cNvSpPr txBox="1">
              <a:spLocks noChangeArrowheads="1"/>
            </p:cNvSpPr>
            <p:nvPr/>
          </p:nvSpPr>
          <p:spPr bwMode="auto">
            <a:xfrm>
              <a:off x="4354" y="1698"/>
              <a:ext cx="192" cy="117"/>
            </a:xfrm>
            <a:prstGeom prst="rect">
              <a:avLst/>
            </a:prstGeom>
            <a:solidFill>
              <a:schemeClr val="bg1"/>
            </a:solidFill>
            <a:ln>
              <a:noFill/>
            </a:ln>
            <a:effectLst/>
            <a:extLs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8000" rIns="0" bIns="36000"/>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r>
                <a:rPr lang="es-ES_tradnl" dirty="0">
                  <a:latin typeface="+mj-lt"/>
                </a:rPr>
                <a:t>p</a:t>
              </a:r>
              <a:r>
                <a:rPr lang="es-ES_tradnl" baseline="30000" dirty="0">
                  <a:latin typeface="+mj-lt"/>
                </a:rPr>
                <a:t>5</a:t>
              </a:r>
              <a:endParaRPr lang="es-ES_tradnl" dirty="0">
                <a:latin typeface="+mj-lt"/>
              </a:endParaRPr>
            </a:p>
          </p:txBody>
        </p:sp>
        <p:sp>
          <p:nvSpPr>
            <p:cNvPr id="61" name="Text Box 55"/>
            <p:cNvSpPr txBox="1">
              <a:spLocks noChangeArrowheads="1"/>
            </p:cNvSpPr>
            <p:nvPr/>
          </p:nvSpPr>
          <p:spPr bwMode="auto">
            <a:xfrm>
              <a:off x="4161" y="1698"/>
              <a:ext cx="193" cy="117"/>
            </a:xfrm>
            <a:prstGeom prst="rect">
              <a:avLst/>
            </a:prstGeom>
            <a:solidFill>
              <a:schemeClr val="bg1"/>
            </a:solidFill>
            <a:ln>
              <a:noFill/>
            </a:ln>
            <a:effectLst/>
            <a:extLs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8000" rIns="0" bIns="36000"/>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r>
                <a:rPr lang="es-ES_tradnl" dirty="0">
                  <a:latin typeface="+mj-lt"/>
                </a:rPr>
                <a:t>p</a:t>
              </a:r>
              <a:r>
                <a:rPr lang="es-ES_tradnl" baseline="30000" dirty="0">
                  <a:latin typeface="+mj-lt"/>
                </a:rPr>
                <a:t>4</a:t>
              </a:r>
              <a:endParaRPr lang="es-ES_tradnl" dirty="0">
                <a:latin typeface="+mj-lt"/>
              </a:endParaRPr>
            </a:p>
          </p:txBody>
        </p:sp>
        <p:sp>
          <p:nvSpPr>
            <p:cNvPr id="62" name="Text Box 56"/>
            <p:cNvSpPr txBox="1">
              <a:spLocks noChangeArrowheads="1"/>
            </p:cNvSpPr>
            <p:nvPr/>
          </p:nvSpPr>
          <p:spPr bwMode="auto">
            <a:xfrm>
              <a:off x="4546" y="1698"/>
              <a:ext cx="193" cy="117"/>
            </a:xfrm>
            <a:prstGeom prst="rect">
              <a:avLst/>
            </a:prstGeom>
            <a:solidFill>
              <a:schemeClr val="bg1"/>
            </a:solidFill>
            <a:ln>
              <a:noFill/>
            </a:ln>
            <a:effectLst/>
            <a:extLs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8000" rIns="0" bIns="36000"/>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r>
                <a:rPr lang="es-ES_tradnl" dirty="0">
                  <a:latin typeface="+mj-lt"/>
                </a:rPr>
                <a:t>p</a:t>
              </a:r>
              <a:r>
                <a:rPr lang="es-ES_tradnl" baseline="30000" dirty="0">
                  <a:latin typeface="+mj-lt"/>
                </a:rPr>
                <a:t>6</a:t>
              </a:r>
              <a:endParaRPr lang="es-ES_tradnl" dirty="0">
                <a:latin typeface="+mj-lt"/>
              </a:endParaRPr>
            </a:p>
          </p:txBody>
        </p:sp>
        <p:sp>
          <p:nvSpPr>
            <p:cNvPr id="63" name="Text Box 57"/>
            <p:cNvSpPr txBox="1">
              <a:spLocks noChangeArrowheads="1"/>
            </p:cNvSpPr>
            <p:nvPr/>
          </p:nvSpPr>
          <p:spPr bwMode="auto">
            <a:xfrm>
              <a:off x="3968" y="1698"/>
              <a:ext cx="193" cy="117"/>
            </a:xfrm>
            <a:prstGeom prst="rect">
              <a:avLst/>
            </a:prstGeom>
            <a:solidFill>
              <a:schemeClr val="bg1"/>
            </a:solidFill>
            <a:ln>
              <a:noFill/>
            </a:ln>
            <a:effectLst/>
            <a:extLs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8000" rIns="0" bIns="36000"/>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r>
                <a:rPr lang="es-ES_tradnl" dirty="0">
                  <a:latin typeface="+mj-lt"/>
                </a:rPr>
                <a:t>p</a:t>
              </a:r>
              <a:r>
                <a:rPr lang="es-ES_tradnl" baseline="30000" dirty="0">
                  <a:latin typeface="+mj-lt"/>
                </a:rPr>
                <a:t>3</a:t>
              </a:r>
              <a:endParaRPr lang="es-ES_tradnl" dirty="0">
                <a:latin typeface="+mj-lt"/>
              </a:endParaRPr>
            </a:p>
          </p:txBody>
        </p:sp>
        <p:sp>
          <p:nvSpPr>
            <p:cNvPr id="64" name="Text Box 58"/>
            <p:cNvSpPr txBox="1">
              <a:spLocks noChangeArrowheads="1"/>
            </p:cNvSpPr>
            <p:nvPr/>
          </p:nvSpPr>
          <p:spPr bwMode="auto">
            <a:xfrm>
              <a:off x="3557" y="1698"/>
              <a:ext cx="193" cy="117"/>
            </a:xfrm>
            <a:prstGeom prst="rect">
              <a:avLst/>
            </a:prstGeom>
            <a:solidFill>
              <a:schemeClr val="bg1"/>
            </a:solidFill>
            <a:ln>
              <a:noFill/>
            </a:ln>
            <a:effectLst/>
            <a:extLs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8000" rIns="0" bIns="36000"/>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r>
                <a:rPr lang="es-ES_tradnl" dirty="0">
                  <a:latin typeface="+mj-lt"/>
                </a:rPr>
                <a:t> p</a:t>
              </a:r>
              <a:r>
                <a:rPr lang="es-ES_tradnl" baseline="30000" dirty="0">
                  <a:latin typeface="+mj-lt"/>
                </a:rPr>
                <a:t>1</a:t>
              </a:r>
              <a:endParaRPr lang="es-ES_tradnl" dirty="0">
                <a:latin typeface="+mj-lt"/>
              </a:endParaRPr>
            </a:p>
          </p:txBody>
        </p:sp>
        <p:sp>
          <p:nvSpPr>
            <p:cNvPr id="65" name="Text Box 59"/>
            <p:cNvSpPr txBox="1">
              <a:spLocks noChangeArrowheads="1"/>
            </p:cNvSpPr>
            <p:nvPr/>
          </p:nvSpPr>
          <p:spPr bwMode="auto">
            <a:xfrm>
              <a:off x="3763" y="1703"/>
              <a:ext cx="192" cy="116"/>
            </a:xfrm>
            <a:prstGeom prst="rect">
              <a:avLst/>
            </a:prstGeom>
            <a:solidFill>
              <a:schemeClr val="bg1"/>
            </a:solidFill>
            <a:ln>
              <a:noFill/>
            </a:ln>
            <a:effectLst/>
            <a:extLs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8000" rIns="0" bIns="36000"/>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r>
                <a:rPr lang="es-ES_tradnl" dirty="0">
                  <a:latin typeface="+mj-lt"/>
                </a:rPr>
                <a:t>p</a:t>
              </a:r>
              <a:r>
                <a:rPr lang="es-ES_tradnl" baseline="30000" dirty="0">
                  <a:latin typeface="+mj-lt"/>
                </a:rPr>
                <a:t>2</a:t>
              </a:r>
              <a:endParaRPr lang="es-ES_tradnl" dirty="0">
                <a:latin typeface="+mj-lt"/>
              </a:endParaRPr>
            </a:p>
          </p:txBody>
        </p:sp>
      </p:grpSp>
      <p:grpSp>
        <p:nvGrpSpPr>
          <p:cNvPr id="66" name="Group 60"/>
          <p:cNvGrpSpPr>
            <a:grpSpLocks/>
          </p:cNvGrpSpPr>
          <p:nvPr/>
        </p:nvGrpSpPr>
        <p:grpSpPr bwMode="auto">
          <a:xfrm>
            <a:off x="5905500" y="2066925"/>
            <a:ext cx="1835150" cy="1857375"/>
            <a:chOff x="3896" y="1295"/>
            <a:chExt cx="1600" cy="1618"/>
          </a:xfrm>
        </p:grpSpPr>
        <p:sp>
          <p:nvSpPr>
            <p:cNvPr id="67" name="Text Box 61"/>
            <p:cNvSpPr txBox="1">
              <a:spLocks noChangeArrowheads="1"/>
            </p:cNvSpPr>
            <p:nvPr/>
          </p:nvSpPr>
          <p:spPr bwMode="auto">
            <a:xfrm>
              <a:off x="4963" y="1619"/>
              <a:ext cx="266" cy="323"/>
            </a:xfrm>
            <a:prstGeom prst="rect">
              <a:avLst/>
            </a:prstGeom>
            <a:solidFill>
              <a:srgbClr val="FF66FF"/>
            </a:solidFill>
            <a:ln w="63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8000" rIns="0" bIns="36000"/>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nSpc>
                  <a:spcPct val="90000"/>
                </a:lnSpc>
              </a:pPr>
              <a:endParaRPr lang="es-ES" sz="2400" dirty="0">
                <a:latin typeface="+mj-lt"/>
              </a:endParaRPr>
            </a:p>
          </p:txBody>
        </p:sp>
        <p:sp>
          <p:nvSpPr>
            <p:cNvPr id="68" name="Text Box 62"/>
            <p:cNvSpPr txBox="1">
              <a:spLocks noChangeArrowheads="1"/>
            </p:cNvSpPr>
            <p:nvPr/>
          </p:nvSpPr>
          <p:spPr bwMode="auto">
            <a:xfrm>
              <a:off x="4963" y="2267"/>
              <a:ext cx="266" cy="322"/>
            </a:xfrm>
            <a:prstGeom prst="rect">
              <a:avLst/>
            </a:prstGeom>
            <a:solidFill>
              <a:srgbClr val="FF66FF"/>
            </a:solidFill>
            <a:ln w="63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8000" rIns="0" bIns="36000"/>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nSpc>
                  <a:spcPct val="90000"/>
                </a:lnSpc>
              </a:pPr>
              <a:endParaRPr lang="es-ES" sz="2400" dirty="0">
                <a:latin typeface="+mj-lt"/>
              </a:endParaRPr>
            </a:p>
          </p:txBody>
        </p:sp>
        <p:sp>
          <p:nvSpPr>
            <p:cNvPr id="69" name="Text Box 63"/>
            <p:cNvSpPr txBox="1">
              <a:spLocks noChangeArrowheads="1"/>
            </p:cNvSpPr>
            <p:nvPr/>
          </p:nvSpPr>
          <p:spPr bwMode="auto">
            <a:xfrm>
              <a:off x="4963" y="2590"/>
              <a:ext cx="266" cy="323"/>
            </a:xfrm>
            <a:prstGeom prst="rect">
              <a:avLst/>
            </a:prstGeom>
            <a:solidFill>
              <a:srgbClr val="FF66FF"/>
            </a:solidFill>
            <a:ln w="63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8000" rIns="0" bIns="36000"/>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nSpc>
                  <a:spcPct val="90000"/>
                </a:lnSpc>
              </a:pPr>
              <a:endParaRPr lang="es-ES" sz="2400" dirty="0">
                <a:latin typeface="+mj-lt"/>
              </a:endParaRPr>
            </a:p>
          </p:txBody>
        </p:sp>
        <p:sp>
          <p:nvSpPr>
            <p:cNvPr id="70" name="Text Box 64"/>
            <p:cNvSpPr txBox="1">
              <a:spLocks noChangeArrowheads="1"/>
            </p:cNvSpPr>
            <p:nvPr/>
          </p:nvSpPr>
          <p:spPr bwMode="auto">
            <a:xfrm>
              <a:off x="4696" y="1619"/>
              <a:ext cx="267" cy="323"/>
            </a:xfrm>
            <a:prstGeom prst="rect">
              <a:avLst/>
            </a:prstGeom>
            <a:solidFill>
              <a:srgbClr val="FF66FF"/>
            </a:solidFill>
            <a:ln w="63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8000" rIns="0" bIns="36000"/>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nSpc>
                  <a:spcPct val="90000"/>
                </a:lnSpc>
              </a:pPr>
              <a:endParaRPr lang="es-ES" sz="2400" dirty="0">
                <a:latin typeface="+mj-lt"/>
              </a:endParaRPr>
            </a:p>
          </p:txBody>
        </p:sp>
        <p:sp>
          <p:nvSpPr>
            <p:cNvPr id="71" name="Text Box 65"/>
            <p:cNvSpPr txBox="1">
              <a:spLocks noChangeArrowheads="1"/>
            </p:cNvSpPr>
            <p:nvPr/>
          </p:nvSpPr>
          <p:spPr bwMode="auto">
            <a:xfrm>
              <a:off x="4696" y="2590"/>
              <a:ext cx="267" cy="323"/>
            </a:xfrm>
            <a:prstGeom prst="rect">
              <a:avLst/>
            </a:prstGeom>
            <a:solidFill>
              <a:srgbClr val="FF66FF"/>
            </a:solidFill>
            <a:ln w="63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8000" rIns="0" bIns="36000"/>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nSpc>
                  <a:spcPct val="90000"/>
                </a:lnSpc>
              </a:pPr>
              <a:endParaRPr lang="es-ES" sz="2400" dirty="0">
                <a:latin typeface="+mj-lt"/>
              </a:endParaRPr>
            </a:p>
          </p:txBody>
        </p:sp>
        <p:sp>
          <p:nvSpPr>
            <p:cNvPr id="72" name="Text Box 66"/>
            <p:cNvSpPr txBox="1">
              <a:spLocks noChangeArrowheads="1"/>
            </p:cNvSpPr>
            <p:nvPr/>
          </p:nvSpPr>
          <p:spPr bwMode="auto">
            <a:xfrm>
              <a:off x="5229" y="1619"/>
              <a:ext cx="267" cy="323"/>
            </a:xfrm>
            <a:prstGeom prst="rect">
              <a:avLst/>
            </a:prstGeom>
            <a:solidFill>
              <a:srgbClr val="FF66FF"/>
            </a:solidFill>
            <a:ln w="63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8000" rIns="0" bIns="36000"/>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nSpc>
                  <a:spcPct val="90000"/>
                </a:lnSpc>
              </a:pPr>
              <a:endParaRPr lang="es-ES" sz="2400" dirty="0">
                <a:latin typeface="+mj-lt"/>
              </a:endParaRPr>
            </a:p>
          </p:txBody>
        </p:sp>
        <p:sp>
          <p:nvSpPr>
            <p:cNvPr id="73" name="Text Box 67"/>
            <p:cNvSpPr txBox="1">
              <a:spLocks noChangeArrowheads="1"/>
            </p:cNvSpPr>
            <p:nvPr/>
          </p:nvSpPr>
          <p:spPr bwMode="auto">
            <a:xfrm>
              <a:off x="5229" y="2267"/>
              <a:ext cx="267" cy="322"/>
            </a:xfrm>
            <a:prstGeom prst="rect">
              <a:avLst/>
            </a:prstGeom>
            <a:solidFill>
              <a:srgbClr val="FF66FF"/>
            </a:solidFill>
            <a:ln w="63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8000" rIns="0" bIns="36000"/>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nSpc>
                  <a:spcPct val="90000"/>
                </a:lnSpc>
              </a:pPr>
              <a:endParaRPr lang="es-ES" sz="2400" dirty="0">
                <a:latin typeface="+mj-lt"/>
              </a:endParaRPr>
            </a:p>
          </p:txBody>
        </p:sp>
        <p:sp>
          <p:nvSpPr>
            <p:cNvPr id="74" name="Text Box 68"/>
            <p:cNvSpPr txBox="1">
              <a:spLocks noChangeArrowheads="1"/>
            </p:cNvSpPr>
            <p:nvPr/>
          </p:nvSpPr>
          <p:spPr bwMode="auto">
            <a:xfrm>
              <a:off x="5229" y="2590"/>
              <a:ext cx="267" cy="323"/>
            </a:xfrm>
            <a:prstGeom prst="rect">
              <a:avLst/>
            </a:prstGeom>
            <a:solidFill>
              <a:srgbClr val="FF66FF"/>
            </a:solidFill>
            <a:ln w="63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8000" rIns="0" bIns="36000"/>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nSpc>
                  <a:spcPct val="90000"/>
                </a:lnSpc>
              </a:pPr>
              <a:endParaRPr lang="es-ES" sz="2400" dirty="0">
                <a:latin typeface="+mj-lt"/>
              </a:endParaRPr>
            </a:p>
          </p:txBody>
        </p:sp>
        <p:sp>
          <p:nvSpPr>
            <p:cNvPr id="75" name="Text Box 69"/>
            <p:cNvSpPr txBox="1">
              <a:spLocks noChangeArrowheads="1"/>
            </p:cNvSpPr>
            <p:nvPr/>
          </p:nvSpPr>
          <p:spPr bwMode="auto">
            <a:xfrm>
              <a:off x="4429" y="1619"/>
              <a:ext cx="267" cy="323"/>
            </a:xfrm>
            <a:prstGeom prst="rect">
              <a:avLst/>
            </a:prstGeom>
            <a:solidFill>
              <a:srgbClr val="FF66FF"/>
            </a:solidFill>
            <a:ln w="63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8000" rIns="0" bIns="36000"/>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nSpc>
                  <a:spcPct val="90000"/>
                </a:lnSpc>
              </a:pPr>
              <a:endParaRPr lang="es-ES" sz="2400" dirty="0">
                <a:latin typeface="+mj-lt"/>
              </a:endParaRPr>
            </a:p>
          </p:txBody>
        </p:sp>
        <p:sp>
          <p:nvSpPr>
            <p:cNvPr id="76" name="Text Box 70"/>
            <p:cNvSpPr txBox="1">
              <a:spLocks noChangeArrowheads="1"/>
            </p:cNvSpPr>
            <p:nvPr/>
          </p:nvSpPr>
          <p:spPr bwMode="auto">
            <a:xfrm>
              <a:off x="4963" y="1295"/>
              <a:ext cx="266" cy="323"/>
            </a:xfrm>
            <a:prstGeom prst="rect">
              <a:avLst/>
            </a:prstGeom>
            <a:solidFill>
              <a:srgbClr val="FF66FF"/>
            </a:solidFill>
            <a:ln w="63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8000" rIns="0" bIns="36000"/>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nSpc>
                  <a:spcPct val="90000"/>
                </a:lnSpc>
              </a:pPr>
              <a:endParaRPr lang="es-ES" sz="2400" dirty="0">
                <a:latin typeface="+mj-lt"/>
              </a:endParaRPr>
            </a:p>
          </p:txBody>
        </p:sp>
        <p:sp>
          <p:nvSpPr>
            <p:cNvPr id="77" name="Text Box 71"/>
            <p:cNvSpPr txBox="1">
              <a:spLocks noChangeArrowheads="1"/>
            </p:cNvSpPr>
            <p:nvPr/>
          </p:nvSpPr>
          <p:spPr bwMode="auto">
            <a:xfrm>
              <a:off x="4696" y="1295"/>
              <a:ext cx="267" cy="323"/>
            </a:xfrm>
            <a:prstGeom prst="rect">
              <a:avLst/>
            </a:prstGeom>
            <a:solidFill>
              <a:srgbClr val="FF66FF"/>
            </a:solidFill>
            <a:ln w="63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8000" rIns="0" bIns="36000"/>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nSpc>
                  <a:spcPct val="90000"/>
                </a:lnSpc>
              </a:pPr>
              <a:endParaRPr lang="es-ES" sz="2400" dirty="0">
                <a:latin typeface="+mj-lt"/>
              </a:endParaRPr>
            </a:p>
          </p:txBody>
        </p:sp>
        <p:sp>
          <p:nvSpPr>
            <p:cNvPr id="78" name="Text Box 72"/>
            <p:cNvSpPr txBox="1">
              <a:spLocks noChangeArrowheads="1"/>
            </p:cNvSpPr>
            <p:nvPr/>
          </p:nvSpPr>
          <p:spPr bwMode="auto">
            <a:xfrm>
              <a:off x="5229" y="1295"/>
              <a:ext cx="267" cy="323"/>
            </a:xfrm>
            <a:prstGeom prst="rect">
              <a:avLst/>
            </a:prstGeom>
            <a:solidFill>
              <a:srgbClr val="FF66FF"/>
            </a:solidFill>
            <a:ln w="63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8000" rIns="0" bIns="36000"/>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nSpc>
                  <a:spcPct val="90000"/>
                </a:lnSpc>
              </a:pPr>
              <a:endParaRPr lang="es-ES" sz="2400" dirty="0">
                <a:latin typeface="+mj-lt"/>
              </a:endParaRPr>
            </a:p>
          </p:txBody>
        </p:sp>
        <p:sp>
          <p:nvSpPr>
            <p:cNvPr id="79" name="Text Box 73"/>
            <p:cNvSpPr txBox="1">
              <a:spLocks noChangeArrowheads="1"/>
            </p:cNvSpPr>
            <p:nvPr/>
          </p:nvSpPr>
          <p:spPr bwMode="auto">
            <a:xfrm>
              <a:off x="4429" y="1295"/>
              <a:ext cx="267" cy="323"/>
            </a:xfrm>
            <a:prstGeom prst="rect">
              <a:avLst/>
            </a:prstGeom>
            <a:solidFill>
              <a:srgbClr val="FF66FF"/>
            </a:solidFill>
            <a:ln w="63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8000" rIns="0" bIns="36000"/>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nSpc>
                  <a:spcPct val="90000"/>
                </a:lnSpc>
              </a:pPr>
              <a:endParaRPr lang="es-ES" sz="2400" dirty="0">
                <a:latin typeface="+mj-lt"/>
              </a:endParaRPr>
            </a:p>
          </p:txBody>
        </p:sp>
        <p:sp>
          <p:nvSpPr>
            <p:cNvPr id="80" name="Text Box 74"/>
            <p:cNvSpPr txBox="1">
              <a:spLocks noChangeArrowheads="1"/>
            </p:cNvSpPr>
            <p:nvPr/>
          </p:nvSpPr>
          <p:spPr bwMode="auto">
            <a:xfrm>
              <a:off x="4429" y="2267"/>
              <a:ext cx="267" cy="322"/>
            </a:xfrm>
            <a:prstGeom prst="rect">
              <a:avLst/>
            </a:prstGeom>
            <a:solidFill>
              <a:srgbClr val="FF66FF"/>
            </a:solidFill>
            <a:ln w="63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8000" rIns="0" bIns="36000"/>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nSpc>
                  <a:spcPct val="90000"/>
                </a:lnSpc>
              </a:pPr>
              <a:endParaRPr lang="es-ES" sz="2400" dirty="0">
                <a:latin typeface="+mj-lt"/>
              </a:endParaRPr>
            </a:p>
          </p:txBody>
        </p:sp>
        <p:sp>
          <p:nvSpPr>
            <p:cNvPr id="81" name="Text Box 75"/>
            <p:cNvSpPr txBox="1">
              <a:spLocks noChangeArrowheads="1"/>
            </p:cNvSpPr>
            <p:nvPr/>
          </p:nvSpPr>
          <p:spPr bwMode="auto">
            <a:xfrm>
              <a:off x="4429" y="2590"/>
              <a:ext cx="267" cy="323"/>
            </a:xfrm>
            <a:prstGeom prst="rect">
              <a:avLst/>
            </a:prstGeom>
            <a:solidFill>
              <a:srgbClr val="FF66FF"/>
            </a:solidFill>
            <a:ln w="63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8000" rIns="0" bIns="36000"/>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nSpc>
                  <a:spcPct val="90000"/>
                </a:lnSpc>
              </a:pPr>
              <a:endParaRPr lang="es-ES" sz="2400" dirty="0">
                <a:latin typeface="+mj-lt"/>
              </a:endParaRPr>
            </a:p>
          </p:txBody>
        </p:sp>
        <p:sp>
          <p:nvSpPr>
            <p:cNvPr id="82" name="Text Box 76"/>
            <p:cNvSpPr txBox="1">
              <a:spLocks noChangeArrowheads="1"/>
            </p:cNvSpPr>
            <p:nvPr/>
          </p:nvSpPr>
          <p:spPr bwMode="auto">
            <a:xfrm>
              <a:off x="3896" y="1619"/>
              <a:ext cx="267" cy="323"/>
            </a:xfrm>
            <a:prstGeom prst="rect">
              <a:avLst/>
            </a:prstGeom>
            <a:solidFill>
              <a:srgbClr val="FF66FF"/>
            </a:solidFill>
            <a:ln w="63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8000" rIns="0" bIns="36000"/>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nSpc>
                  <a:spcPct val="90000"/>
                </a:lnSpc>
              </a:pPr>
              <a:endParaRPr lang="es-ES" sz="2400" dirty="0">
                <a:latin typeface="+mj-lt"/>
              </a:endParaRPr>
            </a:p>
          </p:txBody>
        </p:sp>
        <p:sp>
          <p:nvSpPr>
            <p:cNvPr id="83" name="Text Box 77"/>
            <p:cNvSpPr txBox="1">
              <a:spLocks noChangeArrowheads="1"/>
            </p:cNvSpPr>
            <p:nvPr/>
          </p:nvSpPr>
          <p:spPr bwMode="auto">
            <a:xfrm>
              <a:off x="3896" y="1295"/>
              <a:ext cx="267" cy="323"/>
            </a:xfrm>
            <a:prstGeom prst="rect">
              <a:avLst/>
            </a:prstGeom>
            <a:solidFill>
              <a:srgbClr val="FF66FF"/>
            </a:solidFill>
            <a:ln w="63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8000" rIns="0" bIns="36000"/>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nSpc>
                  <a:spcPct val="90000"/>
                </a:lnSpc>
              </a:pPr>
              <a:r>
                <a:rPr lang="es-ES_tradnl" sz="500" b="1" dirty="0">
                  <a:latin typeface="+mj-lt"/>
                </a:rPr>
                <a:t> </a:t>
              </a:r>
              <a:endParaRPr lang="es-ES_tradnl" sz="2400" dirty="0">
                <a:latin typeface="+mj-lt"/>
              </a:endParaRPr>
            </a:p>
          </p:txBody>
        </p:sp>
        <p:sp>
          <p:nvSpPr>
            <p:cNvPr id="84" name="Text Box 78"/>
            <p:cNvSpPr txBox="1">
              <a:spLocks noChangeArrowheads="1"/>
            </p:cNvSpPr>
            <p:nvPr/>
          </p:nvSpPr>
          <p:spPr bwMode="auto">
            <a:xfrm>
              <a:off x="4163" y="1619"/>
              <a:ext cx="266" cy="323"/>
            </a:xfrm>
            <a:prstGeom prst="rect">
              <a:avLst/>
            </a:prstGeom>
            <a:solidFill>
              <a:srgbClr val="FF66FF"/>
            </a:solidFill>
            <a:ln w="63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8000" rIns="0" bIns="36000"/>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nSpc>
                  <a:spcPct val="90000"/>
                </a:lnSpc>
              </a:pPr>
              <a:r>
                <a:rPr lang="es-ES_tradnl" sz="500" b="1" dirty="0">
                  <a:latin typeface="+mj-lt"/>
                </a:rPr>
                <a:t> </a:t>
              </a:r>
              <a:endParaRPr lang="es-ES_tradnl" sz="2400" dirty="0">
                <a:latin typeface="+mj-lt"/>
              </a:endParaRPr>
            </a:p>
          </p:txBody>
        </p:sp>
        <p:sp>
          <p:nvSpPr>
            <p:cNvPr id="85" name="Text Box 79"/>
            <p:cNvSpPr txBox="1">
              <a:spLocks noChangeArrowheads="1"/>
            </p:cNvSpPr>
            <p:nvPr/>
          </p:nvSpPr>
          <p:spPr bwMode="auto">
            <a:xfrm>
              <a:off x="4163" y="1295"/>
              <a:ext cx="266" cy="323"/>
            </a:xfrm>
            <a:prstGeom prst="rect">
              <a:avLst/>
            </a:prstGeom>
            <a:solidFill>
              <a:srgbClr val="FF66FF"/>
            </a:solidFill>
            <a:ln w="63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8000" rIns="0" bIns="36000"/>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nSpc>
                  <a:spcPct val="90000"/>
                </a:lnSpc>
              </a:pPr>
              <a:r>
                <a:rPr lang="es-ES_tradnl" sz="500" b="1" dirty="0">
                  <a:latin typeface="+mj-lt"/>
                </a:rPr>
                <a:t> </a:t>
              </a:r>
              <a:endParaRPr lang="es-ES_tradnl" sz="2400" dirty="0">
                <a:latin typeface="+mj-lt"/>
              </a:endParaRPr>
            </a:p>
          </p:txBody>
        </p:sp>
        <p:sp>
          <p:nvSpPr>
            <p:cNvPr id="86" name="Text Box 80"/>
            <p:cNvSpPr txBox="1">
              <a:spLocks noChangeArrowheads="1"/>
            </p:cNvSpPr>
            <p:nvPr/>
          </p:nvSpPr>
          <p:spPr bwMode="auto">
            <a:xfrm>
              <a:off x="4163" y="2267"/>
              <a:ext cx="266" cy="322"/>
            </a:xfrm>
            <a:prstGeom prst="rect">
              <a:avLst/>
            </a:prstGeom>
            <a:solidFill>
              <a:srgbClr val="FF66FF"/>
            </a:solidFill>
            <a:ln w="63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8000" rIns="0" bIns="36000"/>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nSpc>
                  <a:spcPct val="90000"/>
                </a:lnSpc>
              </a:pPr>
              <a:endParaRPr lang="es-ES" sz="2400" dirty="0">
                <a:latin typeface="+mj-lt"/>
              </a:endParaRPr>
            </a:p>
          </p:txBody>
        </p:sp>
        <p:sp>
          <p:nvSpPr>
            <p:cNvPr id="87" name="Text Box 81"/>
            <p:cNvSpPr txBox="1">
              <a:spLocks noChangeArrowheads="1"/>
            </p:cNvSpPr>
            <p:nvPr/>
          </p:nvSpPr>
          <p:spPr bwMode="auto">
            <a:xfrm>
              <a:off x="4163" y="2590"/>
              <a:ext cx="266" cy="323"/>
            </a:xfrm>
            <a:prstGeom prst="rect">
              <a:avLst/>
            </a:prstGeom>
            <a:solidFill>
              <a:srgbClr val="FF66FF"/>
            </a:solidFill>
            <a:ln w="63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8000" rIns="0" bIns="36000"/>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nSpc>
                  <a:spcPct val="90000"/>
                </a:lnSpc>
              </a:pPr>
              <a:endParaRPr lang="es-ES" sz="2400" dirty="0">
                <a:latin typeface="+mj-lt"/>
              </a:endParaRPr>
            </a:p>
          </p:txBody>
        </p:sp>
        <p:sp>
          <p:nvSpPr>
            <p:cNvPr id="88" name="Text Box 82"/>
            <p:cNvSpPr txBox="1">
              <a:spLocks noChangeArrowheads="1"/>
            </p:cNvSpPr>
            <p:nvPr/>
          </p:nvSpPr>
          <p:spPr bwMode="auto">
            <a:xfrm>
              <a:off x="3896" y="2267"/>
              <a:ext cx="267" cy="322"/>
            </a:xfrm>
            <a:prstGeom prst="rect">
              <a:avLst/>
            </a:prstGeom>
            <a:solidFill>
              <a:srgbClr val="FF66FF"/>
            </a:solidFill>
            <a:ln w="63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8000" rIns="0" bIns="36000"/>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nSpc>
                  <a:spcPct val="90000"/>
                </a:lnSpc>
              </a:pPr>
              <a:endParaRPr lang="es-ES" sz="2400" dirty="0">
                <a:latin typeface="+mj-lt"/>
              </a:endParaRPr>
            </a:p>
          </p:txBody>
        </p:sp>
        <p:sp>
          <p:nvSpPr>
            <p:cNvPr id="89" name="Text Box 83"/>
            <p:cNvSpPr txBox="1">
              <a:spLocks noChangeArrowheads="1"/>
            </p:cNvSpPr>
            <p:nvPr/>
          </p:nvSpPr>
          <p:spPr bwMode="auto">
            <a:xfrm>
              <a:off x="3896" y="2590"/>
              <a:ext cx="267" cy="323"/>
            </a:xfrm>
            <a:prstGeom prst="rect">
              <a:avLst/>
            </a:prstGeom>
            <a:solidFill>
              <a:srgbClr val="FF66FF"/>
            </a:solidFill>
            <a:ln w="63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8000" rIns="0" bIns="36000"/>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nSpc>
                  <a:spcPct val="90000"/>
                </a:lnSpc>
              </a:pPr>
              <a:endParaRPr lang="es-ES" sz="2400" dirty="0">
                <a:latin typeface="+mj-lt"/>
              </a:endParaRPr>
            </a:p>
          </p:txBody>
        </p:sp>
        <p:sp>
          <p:nvSpPr>
            <p:cNvPr id="90" name="Text Box 84"/>
            <p:cNvSpPr txBox="1">
              <a:spLocks noChangeArrowheads="1"/>
            </p:cNvSpPr>
            <p:nvPr/>
          </p:nvSpPr>
          <p:spPr bwMode="auto">
            <a:xfrm>
              <a:off x="4963" y="1943"/>
              <a:ext cx="266" cy="323"/>
            </a:xfrm>
            <a:prstGeom prst="rect">
              <a:avLst/>
            </a:prstGeom>
            <a:solidFill>
              <a:srgbClr val="FF66FF"/>
            </a:solidFill>
            <a:ln w="63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8000" rIns="0" bIns="36000"/>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nSpc>
                  <a:spcPct val="90000"/>
                </a:lnSpc>
              </a:pPr>
              <a:endParaRPr lang="es-ES" sz="2400" dirty="0">
                <a:latin typeface="+mj-lt"/>
              </a:endParaRPr>
            </a:p>
          </p:txBody>
        </p:sp>
        <p:sp>
          <p:nvSpPr>
            <p:cNvPr id="91" name="Text Box 85"/>
            <p:cNvSpPr txBox="1">
              <a:spLocks noChangeArrowheads="1"/>
            </p:cNvSpPr>
            <p:nvPr/>
          </p:nvSpPr>
          <p:spPr bwMode="auto">
            <a:xfrm>
              <a:off x="4696" y="1943"/>
              <a:ext cx="267" cy="323"/>
            </a:xfrm>
            <a:prstGeom prst="rect">
              <a:avLst/>
            </a:prstGeom>
            <a:solidFill>
              <a:srgbClr val="FF66FF"/>
            </a:solidFill>
            <a:ln w="63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8000" rIns="0" bIns="36000"/>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nSpc>
                  <a:spcPct val="90000"/>
                </a:lnSpc>
              </a:pPr>
              <a:endParaRPr lang="es-ES" sz="2400" dirty="0">
                <a:latin typeface="+mj-lt"/>
              </a:endParaRPr>
            </a:p>
          </p:txBody>
        </p:sp>
        <p:sp>
          <p:nvSpPr>
            <p:cNvPr id="92" name="Text Box 86"/>
            <p:cNvSpPr txBox="1">
              <a:spLocks noChangeArrowheads="1"/>
            </p:cNvSpPr>
            <p:nvPr/>
          </p:nvSpPr>
          <p:spPr bwMode="auto">
            <a:xfrm>
              <a:off x="5229" y="1943"/>
              <a:ext cx="267" cy="323"/>
            </a:xfrm>
            <a:prstGeom prst="rect">
              <a:avLst/>
            </a:prstGeom>
            <a:solidFill>
              <a:srgbClr val="FF66FF"/>
            </a:solidFill>
            <a:ln w="63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8000" rIns="0" bIns="36000"/>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nSpc>
                  <a:spcPct val="90000"/>
                </a:lnSpc>
              </a:pPr>
              <a:r>
                <a:rPr lang="es-ES_tradnl" sz="500" b="1" dirty="0">
                  <a:latin typeface="+mj-lt"/>
                </a:rPr>
                <a:t> </a:t>
              </a:r>
              <a:endParaRPr lang="es-ES_tradnl" sz="2400" dirty="0">
                <a:latin typeface="+mj-lt"/>
              </a:endParaRPr>
            </a:p>
          </p:txBody>
        </p:sp>
        <p:sp>
          <p:nvSpPr>
            <p:cNvPr id="93" name="Text Box 87"/>
            <p:cNvSpPr txBox="1">
              <a:spLocks noChangeArrowheads="1"/>
            </p:cNvSpPr>
            <p:nvPr/>
          </p:nvSpPr>
          <p:spPr bwMode="auto">
            <a:xfrm>
              <a:off x="4429" y="1943"/>
              <a:ext cx="267" cy="323"/>
            </a:xfrm>
            <a:prstGeom prst="rect">
              <a:avLst/>
            </a:prstGeom>
            <a:solidFill>
              <a:srgbClr val="FF66FF"/>
            </a:solidFill>
            <a:ln w="63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8000" rIns="0" bIns="36000"/>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nSpc>
                  <a:spcPct val="90000"/>
                </a:lnSpc>
              </a:pPr>
              <a:endParaRPr lang="es-ES" sz="2400" dirty="0">
                <a:latin typeface="+mj-lt"/>
              </a:endParaRPr>
            </a:p>
          </p:txBody>
        </p:sp>
        <p:sp>
          <p:nvSpPr>
            <p:cNvPr id="94" name="Text Box 88"/>
            <p:cNvSpPr txBox="1">
              <a:spLocks noChangeArrowheads="1"/>
            </p:cNvSpPr>
            <p:nvPr/>
          </p:nvSpPr>
          <p:spPr bwMode="auto">
            <a:xfrm>
              <a:off x="3896" y="1943"/>
              <a:ext cx="267" cy="323"/>
            </a:xfrm>
            <a:prstGeom prst="rect">
              <a:avLst/>
            </a:prstGeom>
            <a:solidFill>
              <a:srgbClr val="FF66FF"/>
            </a:solidFill>
            <a:ln w="63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8000" rIns="0" bIns="36000"/>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nSpc>
                  <a:spcPct val="90000"/>
                </a:lnSpc>
              </a:pPr>
              <a:endParaRPr lang="es-ES" sz="2400" dirty="0">
                <a:latin typeface="+mj-lt"/>
              </a:endParaRPr>
            </a:p>
          </p:txBody>
        </p:sp>
        <p:sp>
          <p:nvSpPr>
            <p:cNvPr id="95" name="Text Box 89"/>
            <p:cNvSpPr txBox="1">
              <a:spLocks noChangeArrowheads="1"/>
            </p:cNvSpPr>
            <p:nvPr/>
          </p:nvSpPr>
          <p:spPr bwMode="auto">
            <a:xfrm>
              <a:off x="4163" y="1943"/>
              <a:ext cx="266" cy="323"/>
            </a:xfrm>
            <a:prstGeom prst="rect">
              <a:avLst/>
            </a:prstGeom>
            <a:solidFill>
              <a:srgbClr val="FF66FF"/>
            </a:solidFill>
            <a:ln w="63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8000" rIns="0" bIns="36000"/>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nSpc>
                  <a:spcPct val="90000"/>
                </a:lnSpc>
              </a:pPr>
              <a:r>
                <a:rPr lang="es-ES_tradnl" sz="500" b="1" dirty="0">
                  <a:latin typeface="+mj-lt"/>
                </a:rPr>
                <a:t> </a:t>
              </a:r>
              <a:endParaRPr lang="es-ES_tradnl" sz="2400" dirty="0">
                <a:latin typeface="+mj-lt"/>
              </a:endParaRPr>
            </a:p>
          </p:txBody>
        </p:sp>
        <p:sp>
          <p:nvSpPr>
            <p:cNvPr id="96" name="Text Box 90"/>
            <p:cNvSpPr txBox="1">
              <a:spLocks noChangeArrowheads="1"/>
            </p:cNvSpPr>
            <p:nvPr/>
          </p:nvSpPr>
          <p:spPr bwMode="auto">
            <a:xfrm>
              <a:off x="4696" y="2267"/>
              <a:ext cx="267" cy="322"/>
            </a:xfrm>
            <a:prstGeom prst="rect">
              <a:avLst/>
            </a:prstGeom>
            <a:solidFill>
              <a:srgbClr val="FF66FF"/>
            </a:solidFill>
            <a:ln w="63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8000" rIns="0" bIns="36000"/>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nSpc>
                  <a:spcPct val="90000"/>
                </a:lnSpc>
              </a:pPr>
              <a:endParaRPr lang="es-ES" sz="2400" dirty="0">
                <a:latin typeface="+mj-lt"/>
              </a:endParaRPr>
            </a:p>
          </p:txBody>
        </p:sp>
      </p:grpSp>
      <p:sp>
        <p:nvSpPr>
          <p:cNvPr id="97" name="Text Box 92"/>
          <p:cNvSpPr txBox="1">
            <a:spLocks noChangeArrowheads="1"/>
          </p:cNvSpPr>
          <p:nvPr/>
        </p:nvSpPr>
        <p:spPr bwMode="auto">
          <a:xfrm>
            <a:off x="7418384" y="1349375"/>
            <a:ext cx="322181" cy="369888"/>
          </a:xfrm>
          <a:prstGeom prst="rect">
            <a:avLst/>
          </a:prstGeom>
          <a:solidFill>
            <a:srgbClr val="FF66FF"/>
          </a:solidFill>
          <a:ln w="63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8000" rIns="0" bIns="36000"/>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nSpc>
                <a:spcPct val="90000"/>
              </a:lnSpc>
            </a:pPr>
            <a:endParaRPr lang="es-ES" dirty="0">
              <a:latin typeface="+mj-lt"/>
            </a:endParaRPr>
          </a:p>
        </p:txBody>
      </p:sp>
      <p:sp>
        <p:nvSpPr>
          <p:cNvPr id="98" name="Text Box 93"/>
          <p:cNvSpPr txBox="1">
            <a:spLocks noChangeArrowheads="1"/>
          </p:cNvSpPr>
          <p:nvPr/>
        </p:nvSpPr>
        <p:spPr bwMode="auto">
          <a:xfrm>
            <a:off x="7467600" y="1377950"/>
            <a:ext cx="228600" cy="120650"/>
          </a:xfrm>
          <a:prstGeom prst="rect">
            <a:avLst/>
          </a:prstGeom>
          <a:solidFill>
            <a:srgbClr val="FF66FF"/>
          </a:solidFill>
          <a:ln>
            <a:noFill/>
          </a:ln>
          <a:effectLst/>
          <a:extLs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8000" rIns="0" bIns="36000"/>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r>
              <a:rPr lang="es-ES_tradnl" dirty="0">
                <a:latin typeface="+mj-lt"/>
              </a:rPr>
              <a:t>s</a:t>
            </a:r>
            <a:r>
              <a:rPr lang="es-ES_tradnl" baseline="30000" dirty="0">
                <a:latin typeface="+mj-lt"/>
              </a:rPr>
              <a:t>2</a:t>
            </a:r>
            <a:endParaRPr lang="es-ES_tradnl" dirty="0">
              <a:latin typeface="+mj-lt"/>
            </a:endParaRPr>
          </a:p>
        </p:txBody>
      </p:sp>
      <p:grpSp>
        <p:nvGrpSpPr>
          <p:cNvPr id="99" name="Group 94"/>
          <p:cNvGrpSpPr>
            <a:grpSpLocks/>
          </p:cNvGrpSpPr>
          <p:nvPr/>
        </p:nvGrpSpPr>
        <p:grpSpPr bwMode="auto">
          <a:xfrm>
            <a:off x="2074863" y="5099050"/>
            <a:ext cx="4286250" cy="741363"/>
            <a:chOff x="1630" y="3439"/>
            <a:chExt cx="3737" cy="646"/>
          </a:xfrm>
        </p:grpSpPr>
        <p:sp>
          <p:nvSpPr>
            <p:cNvPr id="100" name="Text Box 95"/>
            <p:cNvSpPr txBox="1">
              <a:spLocks noChangeArrowheads="1"/>
            </p:cNvSpPr>
            <p:nvPr/>
          </p:nvSpPr>
          <p:spPr bwMode="auto">
            <a:xfrm>
              <a:off x="5100" y="3439"/>
              <a:ext cx="267" cy="322"/>
            </a:xfrm>
            <a:prstGeom prst="rect">
              <a:avLst/>
            </a:prstGeom>
            <a:solidFill>
              <a:srgbClr val="00FF00"/>
            </a:solidFill>
            <a:ln w="63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8000" rIns="0" bIns="36000"/>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nSpc>
                  <a:spcPct val="90000"/>
                </a:lnSpc>
              </a:pPr>
              <a:endParaRPr lang="es-ES_tradnl" sz="900" dirty="0">
                <a:latin typeface="+mj-lt"/>
              </a:endParaRPr>
            </a:p>
            <a:p>
              <a:pPr algn="ctr">
                <a:lnSpc>
                  <a:spcPct val="75000"/>
                </a:lnSpc>
                <a:spcAft>
                  <a:spcPct val="10000"/>
                </a:spcAft>
              </a:pPr>
              <a:endParaRPr lang="es-ES_tradnl" sz="2400" dirty="0">
                <a:latin typeface="+mj-lt"/>
              </a:endParaRPr>
            </a:p>
          </p:txBody>
        </p:sp>
        <p:sp>
          <p:nvSpPr>
            <p:cNvPr id="101" name="Text Box 96"/>
            <p:cNvSpPr txBox="1">
              <a:spLocks noChangeArrowheads="1"/>
            </p:cNvSpPr>
            <p:nvPr/>
          </p:nvSpPr>
          <p:spPr bwMode="auto">
            <a:xfrm>
              <a:off x="5100" y="3762"/>
              <a:ext cx="267" cy="323"/>
            </a:xfrm>
            <a:prstGeom prst="rect">
              <a:avLst/>
            </a:prstGeom>
            <a:solidFill>
              <a:srgbClr val="00FF00"/>
            </a:solidFill>
            <a:ln w="63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8000" rIns="0" bIns="36000"/>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nSpc>
                  <a:spcPct val="90000"/>
                </a:lnSpc>
              </a:pPr>
              <a:endParaRPr lang="es-ES" sz="2400" dirty="0">
                <a:latin typeface="+mj-lt"/>
              </a:endParaRPr>
            </a:p>
          </p:txBody>
        </p:sp>
        <p:sp>
          <p:nvSpPr>
            <p:cNvPr id="102" name="Text Box 97"/>
            <p:cNvSpPr txBox="1">
              <a:spLocks noChangeArrowheads="1"/>
            </p:cNvSpPr>
            <p:nvPr/>
          </p:nvSpPr>
          <p:spPr bwMode="auto">
            <a:xfrm>
              <a:off x="4834" y="3439"/>
              <a:ext cx="266" cy="322"/>
            </a:xfrm>
            <a:prstGeom prst="rect">
              <a:avLst/>
            </a:prstGeom>
            <a:solidFill>
              <a:srgbClr val="00FF00"/>
            </a:solidFill>
            <a:ln w="63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8000" rIns="0" bIns="36000"/>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nSpc>
                  <a:spcPct val="90000"/>
                </a:lnSpc>
              </a:pPr>
              <a:endParaRPr lang="es-ES" sz="2400" dirty="0">
                <a:latin typeface="+mj-lt"/>
              </a:endParaRPr>
            </a:p>
          </p:txBody>
        </p:sp>
        <p:sp>
          <p:nvSpPr>
            <p:cNvPr id="103" name="Text Box 98"/>
            <p:cNvSpPr txBox="1">
              <a:spLocks noChangeArrowheads="1"/>
            </p:cNvSpPr>
            <p:nvPr/>
          </p:nvSpPr>
          <p:spPr bwMode="auto">
            <a:xfrm>
              <a:off x="4834" y="3762"/>
              <a:ext cx="266" cy="323"/>
            </a:xfrm>
            <a:prstGeom prst="rect">
              <a:avLst/>
            </a:prstGeom>
            <a:solidFill>
              <a:srgbClr val="00FF00"/>
            </a:solidFill>
            <a:ln w="63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8000" rIns="0" bIns="36000"/>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nSpc>
                  <a:spcPct val="90000"/>
                </a:lnSpc>
              </a:pPr>
              <a:endParaRPr lang="es-ES" sz="2400" dirty="0">
                <a:latin typeface="+mj-lt"/>
              </a:endParaRPr>
            </a:p>
          </p:txBody>
        </p:sp>
        <p:sp>
          <p:nvSpPr>
            <p:cNvPr id="104" name="Text Box 99"/>
            <p:cNvSpPr txBox="1">
              <a:spLocks noChangeArrowheads="1"/>
            </p:cNvSpPr>
            <p:nvPr/>
          </p:nvSpPr>
          <p:spPr bwMode="auto">
            <a:xfrm>
              <a:off x="4567" y="3439"/>
              <a:ext cx="267" cy="322"/>
            </a:xfrm>
            <a:prstGeom prst="rect">
              <a:avLst/>
            </a:prstGeom>
            <a:solidFill>
              <a:srgbClr val="00FF00"/>
            </a:solidFill>
            <a:ln w="63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8000" rIns="0" bIns="36000"/>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nSpc>
                  <a:spcPct val="90000"/>
                </a:lnSpc>
              </a:pPr>
              <a:endParaRPr lang="es-ES" sz="2400" dirty="0">
                <a:latin typeface="+mj-lt"/>
              </a:endParaRPr>
            </a:p>
          </p:txBody>
        </p:sp>
        <p:sp>
          <p:nvSpPr>
            <p:cNvPr id="105" name="Text Box 100"/>
            <p:cNvSpPr txBox="1">
              <a:spLocks noChangeArrowheads="1"/>
            </p:cNvSpPr>
            <p:nvPr/>
          </p:nvSpPr>
          <p:spPr bwMode="auto">
            <a:xfrm>
              <a:off x="4567" y="3762"/>
              <a:ext cx="267" cy="323"/>
            </a:xfrm>
            <a:prstGeom prst="rect">
              <a:avLst/>
            </a:prstGeom>
            <a:solidFill>
              <a:srgbClr val="00FF00"/>
            </a:solidFill>
            <a:ln w="63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8000" rIns="0" bIns="36000"/>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nSpc>
                  <a:spcPct val="90000"/>
                </a:lnSpc>
              </a:pPr>
              <a:r>
                <a:rPr lang="es-ES_tradnl" sz="500" b="1" dirty="0">
                  <a:latin typeface="+mj-lt"/>
                </a:rPr>
                <a:t> </a:t>
              </a:r>
              <a:endParaRPr lang="es-ES_tradnl" sz="2400" dirty="0">
                <a:latin typeface="+mj-lt"/>
              </a:endParaRPr>
            </a:p>
          </p:txBody>
        </p:sp>
        <p:sp>
          <p:nvSpPr>
            <p:cNvPr id="106" name="Text Box 101"/>
            <p:cNvSpPr txBox="1">
              <a:spLocks noChangeArrowheads="1"/>
            </p:cNvSpPr>
            <p:nvPr/>
          </p:nvSpPr>
          <p:spPr bwMode="auto">
            <a:xfrm>
              <a:off x="4034" y="3439"/>
              <a:ext cx="266" cy="322"/>
            </a:xfrm>
            <a:prstGeom prst="rect">
              <a:avLst/>
            </a:prstGeom>
            <a:solidFill>
              <a:srgbClr val="00FF00"/>
            </a:solidFill>
            <a:ln w="63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8000" rIns="0" bIns="36000"/>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nSpc>
                  <a:spcPct val="90000"/>
                </a:lnSpc>
              </a:pPr>
              <a:endParaRPr lang="es-ES" sz="2400" dirty="0">
                <a:latin typeface="+mj-lt"/>
              </a:endParaRPr>
            </a:p>
          </p:txBody>
        </p:sp>
        <p:sp>
          <p:nvSpPr>
            <p:cNvPr id="107" name="Text Box 102"/>
            <p:cNvSpPr txBox="1">
              <a:spLocks noChangeArrowheads="1"/>
            </p:cNvSpPr>
            <p:nvPr/>
          </p:nvSpPr>
          <p:spPr bwMode="auto">
            <a:xfrm>
              <a:off x="4034" y="3762"/>
              <a:ext cx="266" cy="323"/>
            </a:xfrm>
            <a:prstGeom prst="rect">
              <a:avLst/>
            </a:prstGeom>
            <a:solidFill>
              <a:srgbClr val="00FF00"/>
            </a:solidFill>
            <a:ln w="63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8000" rIns="0" bIns="36000"/>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nSpc>
                  <a:spcPct val="90000"/>
                </a:lnSpc>
              </a:pPr>
              <a:endParaRPr lang="es-ES" sz="700" dirty="0">
                <a:latin typeface="+mj-lt"/>
              </a:endParaRPr>
            </a:p>
          </p:txBody>
        </p:sp>
        <p:sp>
          <p:nvSpPr>
            <p:cNvPr id="108" name="Text Box 103"/>
            <p:cNvSpPr txBox="1">
              <a:spLocks noChangeArrowheads="1"/>
            </p:cNvSpPr>
            <p:nvPr/>
          </p:nvSpPr>
          <p:spPr bwMode="auto">
            <a:xfrm>
              <a:off x="3767" y="3439"/>
              <a:ext cx="267" cy="322"/>
            </a:xfrm>
            <a:prstGeom prst="rect">
              <a:avLst/>
            </a:prstGeom>
            <a:solidFill>
              <a:srgbClr val="00FF00"/>
            </a:solidFill>
            <a:ln w="63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8000" rIns="0" bIns="36000"/>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nSpc>
                  <a:spcPct val="90000"/>
                </a:lnSpc>
              </a:pPr>
              <a:endParaRPr lang="es-ES" sz="2400" dirty="0">
                <a:latin typeface="+mj-lt"/>
              </a:endParaRPr>
            </a:p>
          </p:txBody>
        </p:sp>
        <p:sp>
          <p:nvSpPr>
            <p:cNvPr id="109" name="Text Box 104"/>
            <p:cNvSpPr txBox="1">
              <a:spLocks noChangeArrowheads="1"/>
            </p:cNvSpPr>
            <p:nvPr/>
          </p:nvSpPr>
          <p:spPr bwMode="auto">
            <a:xfrm>
              <a:off x="3767" y="3762"/>
              <a:ext cx="267" cy="323"/>
            </a:xfrm>
            <a:prstGeom prst="rect">
              <a:avLst/>
            </a:prstGeom>
            <a:solidFill>
              <a:srgbClr val="00FF00"/>
            </a:solidFill>
            <a:ln w="63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8000" rIns="0" bIns="36000"/>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nSpc>
                  <a:spcPct val="90000"/>
                </a:lnSpc>
              </a:pPr>
              <a:endParaRPr lang="es-ES" sz="2400" dirty="0">
                <a:latin typeface="+mj-lt"/>
              </a:endParaRPr>
            </a:p>
          </p:txBody>
        </p:sp>
        <p:sp>
          <p:nvSpPr>
            <p:cNvPr id="110" name="Text Box 105"/>
            <p:cNvSpPr txBox="1">
              <a:spLocks noChangeArrowheads="1"/>
            </p:cNvSpPr>
            <p:nvPr/>
          </p:nvSpPr>
          <p:spPr bwMode="auto">
            <a:xfrm>
              <a:off x="4300" y="3439"/>
              <a:ext cx="267" cy="322"/>
            </a:xfrm>
            <a:prstGeom prst="rect">
              <a:avLst/>
            </a:prstGeom>
            <a:solidFill>
              <a:srgbClr val="00FF00"/>
            </a:solidFill>
            <a:ln w="63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8000" rIns="0" bIns="36000"/>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nSpc>
                  <a:spcPct val="90000"/>
                </a:lnSpc>
              </a:pPr>
              <a:endParaRPr lang="es-ES" sz="2400" dirty="0">
                <a:latin typeface="+mj-lt"/>
              </a:endParaRPr>
            </a:p>
          </p:txBody>
        </p:sp>
        <p:sp>
          <p:nvSpPr>
            <p:cNvPr id="111" name="Text Box 106"/>
            <p:cNvSpPr txBox="1">
              <a:spLocks noChangeArrowheads="1"/>
            </p:cNvSpPr>
            <p:nvPr/>
          </p:nvSpPr>
          <p:spPr bwMode="auto">
            <a:xfrm>
              <a:off x="4300" y="3762"/>
              <a:ext cx="267" cy="323"/>
            </a:xfrm>
            <a:prstGeom prst="rect">
              <a:avLst/>
            </a:prstGeom>
            <a:solidFill>
              <a:srgbClr val="00FF00"/>
            </a:solidFill>
            <a:ln w="63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8000" rIns="0" bIns="36000"/>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nSpc>
                  <a:spcPct val="90000"/>
                </a:lnSpc>
              </a:pPr>
              <a:endParaRPr lang="es-ES" sz="2400" dirty="0">
                <a:latin typeface="+mj-lt"/>
              </a:endParaRPr>
            </a:p>
          </p:txBody>
        </p:sp>
        <p:sp>
          <p:nvSpPr>
            <p:cNvPr id="112" name="Text Box 107"/>
            <p:cNvSpPr txBox="1">
              <a:spLocks noChangeArrowheads="1"/>
            </p:cNvSpPr>
            <p:nvPr/>
          </p:nvSpPr>
          <p:spPr bwMode="auto">
            <a:xfrm>
              <a:off x="3501" y="3439"/>
              <a:ext cx="266" cy="322"/>
            </a:xfrm>
            <a:prstGeom prst="rect">
              <a:avLst/>
            </a:prstGeom>
            <a:solidFill>
              <a:srgbClr val="00FF00"/>
            </a:solidFill>
            <a:ln w="63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8000" rIns="0" bIns="36000"/>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nSpc>
                  <a:spcPct val="90000"/>
                </a:lnSpc>
              </a:pPr>
              <a:endParaRPr lang="es-ES" sz="2400" dirty="0">
                <a:latin typeface="+mj-lt"/>
              </a:endParaRPr>
            </a:p>
          </p:txBody>
        </p:sp>
        <p:sp>
          <p:nvSpPr>
            <p:cNvPr id="113" name="Text Box 108"/>
            <p:cNvSpPr txBox="1">
              <a:spLocks noChangeArrowheads="1"/>
            </p:cNvSpPr>
            <p:nvPr/>
          </p:nvSpPr>
          <p:spPr bwMode="auto">
            <a:xfrm>
              <a:off x="3501" y="3762"/>
              <a:ext cx="266" cy="323"/>
            </a:xfrm>
            <a:prstGeom prst="rect">
              <a:avLst/>
            </a:prstGeom>
            <a:solidFill>
              <a:srgbClr val="00FF00"/>
            </a:solidFill>
            <a:ln w="63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8000" rIns="0" bIns="36000"/>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nSpc>
                  <a:spcPct val="90000"/>
                </a:lnSpc>
              </a:pPr>
              <a:endParaRPr lang="es-ES" sz="2400" dirty="0">
                <a:latin typeface="+mj-lt"/>
              </a:endParaRPr>
            </a:p>
          </p:txBody>
        </p:sp>
        <p:sp>
          <p:nvSpPr>
            <p:cNvPr id="114" name="Text Box 109"/>
            <p:cNvSpPr txBox="1">
              <a:spLocks noChangeArrowheads="1"/>
            </p:cNvSpPr>
            <p:nvPr/>
          </p:nvSpPr>
          <p:spPr bwMode="auto">
            <a:xfrm>
              <a:off x="2967" y="3439"/>
              <a:ext cx="267" cy="322"/>
            </a:xfrm>
            <a:prstGeom prst="rect">
              <a:avLst/>
            </a:prstGeom>
            <a:solidFill>
              <a:srgbClr val="00FF00"/>
            </a:solidFill>
            <a:ln w="63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8000" rIns="0" bIns="36000"/>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nSpc>
                  <a:spcPct val="90000"/>
                </a:lnSpc>
              </a:pPr>
              <a:endParaRPr lang="es-ES" sz="2400" dirty="0">
                <a:latin typeface="+mj-lt"/>
              </a:endParaRPr>
            </a:p>
          </p:txBody>
        </p:sp>
        <p:sp>
          <p:nvSpPr>
            <p:cNvPr id="115" name="Text Box 110"/>
            <p:cNvSpPr txBox="1">
              <a:spLocks noChangeArrowheads="1"/>
            </p:cNvSpPr>
            <p:nvPr/>
          </p:nvSpPr>
          <p:spPr bwMode="auto">
            <a:xfrm>
              <a:off x="2967" y="3762"/>
              <a:ext cx="267" cy="323"/>
            </a:xfrm>
            <a:prstGeom prst="rect">
              <a:avLst/>
            </a:prstGeom>
            <a:solidFill>
              <a:srgbClr val="00FF00"/>
            </a:solidFill>
            <a:ln w="63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8000" rIns="0" bIns="36000"/>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nSpc>
                  <a:spcPct val="90000"/>
                </a:lnSpc>
              </a:pPr>
              <a:endParaRPr lang="es-ES" sz="2400" dirty="0">
                <a:latin typeface="+mj-lt"/>
              </a:endParaRPr>
            </a:p>
          </p:txBody>
        </p:sp>
        <p:sp>
          <p:nvSpPr>
            <p:cNvPr id="116" name="Text Box 111"/>
            <p:cNvSpPr txBox="1">
              <a:spLocks noChangeArrowheads="1"/>
            </p:cNvSpPr>
            <p:nvPr/>
          </p:nvSpPr>
          <p:spPr bwMode="auto">
            <a:xfrm>
              <a:off x="2701" y="3439"/>
              <a:ext cx="266" cy="322"/>
            </a:xfrm>
            <a:prstGeom prst="rect">
              <a:avLst/>
            </a:prstGeom>
            <a:solidFill>
              <a:srgbClr val="00FF00"/>
            </a:solidFill>
            <a:ln w="63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8000" rIns="0" bIns="36000"/>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nSpc>
                  <a:spcPct val="90000"/>
                </a:lnSpc>
              </a:pPr>
              <a:endParaRPr lang="es-ES" sz="2400" dirty="0">
                <a:latin typeface="+mj-lt"/>
              </a:endParaRPr>
            </a:p>
          </p:txBody>
        </p:sp>
        <p:sp>
          <p:nvSpPr>
            <p:cNvPr id="117" name="Text Box 112"/>
            <p:cNvSpPr txBox="1">
              <a:spLocks noChangeArrowheads="1"/>
            </p:cNvSpPr>
            <p:nvPr/>
          </p:nvSpPr>
          <p:spPr bwMode="auto">
            <a:xfrm>
              <a:off x="2701" y="3762"/>
              <a:ext cx="266" cy="323"/>
            </a:xfrm>
            <a:prstGeom prst="rect">
              <a:avLst/>
            </a:prstGeom>
            <a:solidFill>
              <a:srgbClr val="00FF00"/>
            </a:solidFill>
            <a:ln w="63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8000" rIns="0" bIns="36000"/>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nSpc>
                  <a:spcPct val="90000"/>
                </a:lnSpc>
              </a:pPr>
              <a:endParaRPr lang="es-ES" sz="2400" dirty="0">
                <a:latin typeface="+mj-lt"/>
              </a:endParaRPr>
            </a:p>
          </p:txBody>
        </p:sp>
        <p:sp>
          <p:nvSpPr>
            <p:cNvPr id="118" name="Text Box 113"/>
            <p:cNvSpPr txBox="1">
              <a:spLocks noChangeArrowheads="1"/>
            </p:cNvSpPr>
            <p:nvPr/>
          </p:nvSpPr>
          <p:spPr bwMode="auto">
            <a:xfrm>
              <a:off x="3234" y="3439"/>
              <a:ext cx="267" cy="322"/>
            </a:xfrm>
            <a:prstGeom prst="rect">
              <a:avLst/>
            </a:prstGeom>
            <a:solidFill>
              <a:srgbClr val="00FF00"/>
            </a:solidFill>
            <a:ln w="63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8000" rIns="0" bIns="36000"/>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nSpc>
                  <a:spcPct val="90000"/>
                </a:lnSpc>
              </a:pPr>
              <a:endParaRPr lang="es-ES" sz="2400" dirty="0">
                <a:latin typeface="+mj-lt"/>
              </a:endParaRPr>
            </a:p>
          </p:txBody>
        </p:sp>
        <p:sp>
          <p:nvSpPr>
            <p:cNvPr id="119" name="Text Box 114"/>
            <p:cNvSpPr txBox="1">
              <a:spLocks noChangeArrowheads="1"/>
            </p:cNvSpPr>
            <p:nvPr/>
          </p:nvSpPr>
          <p:spPr bwMode="auto">
            <a:xfrm>
              <a:off x="3234" y="3762"/>
              <a:ext cx="267" cy="323"/>
            </a:xfrm>
            <a:prstGeom prst="rect">
              <a:avLst/>
            </a:prstGeom>
            <a:solidFill>
              <a:srgbClr val="00FF00"/>
            </a:solidFill>
            <a:ln w="63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8000" rIns="0" bIns="36000"/>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nSpc>
                  <a:spcPct val="90000"/>
                </a:lnSpc>
              </a:pPr>
              <a:endParaRPr lang="es-ES" sz="2400" dirty="0">
                <a:latin typeface="+mj-lt"/>
              </a:endParaRPr>
            </a:p>
          </p:txBody>
        </p:sp>
        <p:sp>
          <p:nvSpPr>
            <p:cNvPr id="120" name="Text Box 115"/>
            <p:cNvSpPr txBox="1">
              <a:spLocks noChangeArrowheads="1"/>
            </p:cNvSpPr>
            <p:nvPr/>
          </p:nvSpPr>
          <p:spPr bwMode="auto">
            <a:xfrm>
              <a:off x="2434" y="3439"/>
              <a:ext cx="267" cy="322"/>
            </a:xfrm>
            <a:prstGeom prst="rect">
              <a:avLst/>
            </a:prstGeom>
            <a:solidFill>
              <a:srgbClr val="00FF00"/>
            </a:solidFill>
            <a:ln w="63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8000" rIns="0" bIns="36000"/>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nSpc>
                  <a:spcPct val="90000"/>
                </a:lnSpc>
              </a:pPr>
              <a:endParaRPr lang="es-ES" sz="2400" dirty="0">
                <a:latin typeface="+mj-lt"/>
              </a:endParaRPr>
            </a:p>
          </p:txBody>
        </p:sp>
        <p:sp>
          <p:nvSpPr>
            <p:cNvPr id="121" name="Text Box 116"/>
            <p:cNvSpPr txBox="1">
              <a:spLocks noChangeArrowheads="1"/>
            </p:cNvSpPr>
            <p:nvPr/>
          </p:nvSpPr>
          <p:spPr bwMode="auto">
            <a:xfrm>
              <a:off x="2434" y="3762"/>
              <a:ext cx="267" cy="323"/>
            </a:xfrm>
            <a:prstGeom prst="rect">
              <a:avLst/>
            </a:prstGeom>
            <a:solidFill>
              <a:srgbClr val="00FF00"/>
            </a:solidFill>
            <a:ln w="63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8000" rIns="0" bIns="36000"/>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nSpc>
                  <a:spcPct val="90000"/>
                </a:lnSpc>
              </a:pPr>
              <a:endParaRPr lang="es-ES" sz="2400" dirty="0">
                <a:latin typeface="+mj-lt"/>
              </a:endParaRPr>
            </a:p>
          </p:txBody>
        </p:sp>
        <p:sp>
          <p:nvSpPr>
            <p:cNvPr id="122" name="Text Box 117"/>
            <p:cNvSpPr txBox="1">
              <a:spLocks noChangeArrowheads="1"/>
            </p:cNvSpPr>
            <p:nvPr/>
          </p:nvSpPr>
          <p:spPr bwMode="auto">
            <a:xfrm>
              <a:off x="1901" y="3439"/>
              <a:ext cx="266" cy="322"/>
            </a:xfrm>
            <a:prstGeom prst="rect">
              <a:avLst/>
            </a:prstGeom>
            <a:solidFill>
              <a:srgbClr val="00FF00"/>
            </a:solidFill>
            <a:ln w="63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8000" rIns="0" bIns="36000"/>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nSpc>
                  <a:spcPct val="90000"/>
                </a:lnSpc>
              </a:pPr>
              <a:endParaRPr lang="es-ES" sz="2400" dirty="0">
                <a:latin typeface="+mj-lt"/>
              </a:endParaRPr>
            </a:p>
          </p:txBody>
        </p:sp>
        <p:sp>
          <p:nvSpPr>
            <p:cNvPr id="123" name="Text Box 118"/>
            <p:cNvSpPr txBox="1">
              <a:spLocks noChangeArrowheads="1"/>
            </p:cNvSpPr>
            <p:nvPr/>
          </p:nvSpPr>
          <p:spPr bwMode="auto">
            <a:xfrm>
              <a:off x="1901" y="3762"/>
              <a:ext cx="266" cy="323"/>
            </a:xfrm>
            <a:prstGeom prst="rect">
              <a:avLst/>
            </a:prstGeom>
            <a:solidFill>
              <a:srgbClr val="00FF00"/>
            </a:solidFill>
            <a:ln w="63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8000" rIns="0" bIns="36000"/>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nSpc>
                  <a:spcPct val="90000"/>
                </a:lnSpc>
              </a:pPr>
              <a:endParaRPr lang="es-ES" sz="2400" dirty="0">
                <a:latin typeface="+mj-lt"/>
              </a:endParaRPr>
            </a:p>
          </p:txBody>
        </p:sp>
        <p:grpSp>
          <p:nvGrpSpPr>
            <p:cNvPr id="124" name="Group 119"/>
            <p:cNvGrpSpPr>
              <a:grpSpLocks/>
            </p:cNvGrpSpPr>
            <p:nvPr/>
          </p:nvGrpSpPr>
          <p:grpSpPr bwMode="auto">
            <a:xfrm>
              <a:off x="1630" y="3439"/>
              <a:ext cx="271" cy="646"/>
              <a:chOff x="1212" y="2981"/>
              <a:chExt cx="270" cy="635"/>
            </a:xfrm>
          </p:grpSpPr>
          <p:sp>
            <p:nvSpPr>
              <p:cNvPr id="127" name="Text Box 120"/>
              <p:cNvSpPr txBox="1">
                <a:spLocks noChangeArrowheads="1"/>
              </p:cNvSpPr>
              <p:nvPr/>
            </p:nvSpPr>
            <p:spPr bwMode="auto">
              <a:xfrm>
                <a:off x="1212" y="2981"/>
                <a:ext cx="270" cy="317"/>
              </a:xfrm>
              <a:prstGeom prst="rect">
                <a:avLst/>
              </a:prstGeom>
              <a:solidFill>
                <a:srgbClr val="00FF00"/>
              </a:solidFill>
              <a:ln w="63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8000" rIns="0" bIns="36000"/>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nSpc>
                    <a:spcPct val="90000"/>
                  </a:lnSpc>
                </a:pPr>
                <a:endParaRPr lang="es-ES" sz="2400" dirty="0">
                  <a:latin typeface="+mj-lt"/>
                </a:endParaRPr>
              </a:p>
            </p:txBody>
          </p:sp>
          <p:sp>
            <p:nvSpPr>
              <p:cNvPr id="128" name="Text Box 121"/>
              <p:cNvSpPr txBox="1">
                <a:spLocks noChangeArrowheads="1"/>
              </p:cNvSpPr>
              <p:nvPr/>
            </p:nvSpPr>
            <p:spPr bwMode="auto">
              <a:xfrm>
                <a:off x="1212" y="3299"/>
                <a:ext cx="270" cy="317"/>
              </a:xfrm>
              <a:prstGeom prst="rect">
                <a:avLst/>
              </a:prstGeom>
              <a:solidFill>
                <a:srgbClr val="00FF00"/>
              </a:solidFill>
              <a:ln w="63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8000" rIns="0" bIns="36000"/>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nSpc>
                    <a:spcPct val="90000"/>
                  </a:lnSpc>
                </a:pPr>
                <a:endParaRPr lang="es-ES" sz="2400" dirty="0">
                  <a:latin typeface="+mj-lt"/>
                </a:endParaRPr>
              </a:p>
            </p:txBody>
          </p:sp>
        </p:grpSp>
        <p:sp>
          <p:nvSpPr>
            <p:cNvPr id="125" name="Text Box 122"/>
            <p:cNvSpPr txBox="1">
              <a:spLocks noChangeArrowheads="1"/>
            </p:cNvSpPr>
            <p:nvPr/>
          </p:nvSpPr>
          <p:spPr bwMode="auto">
            <a:xfrm>
              <a:off x="2167" y="3439"/>
              <a:ext cx="267" cy="322"/>
            </a:xfrm>
            <a:prstGeom prst="rect">
              <a:avLst/>
            </a:prstGeom>
            <a:solidFill>
              <a:srgbClr val="00FF00"/>
            </a:solidFill>
            <a:ln w="63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8000" rIns="0" bIns="36000"/>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nSpc>
                  <a:spcPct val="90000"/>
                </a:lnSpc>
              </a:pPr>
              <a:endParaRPr lang="es-ES" sz="2400" dirty="0">
                <a:latin typeface="+mj-lt"/>
              </a:endParaRPr>
            </a:p>
          </p:txBody>
        </p:sp>
        <p:sp>
          <p:nvSpPr>
            <p:cNvPr id="126" name="Text Box 123"/>
            <p:cNvSpPr txBox="1">
              <a:spLocks noChangeArrowheads="1"/>
            </p:cNvSpPr>
            <p:nvPr/>
          </p:nvSpPr>
          <p:spPr bwMode="auto">
            <a:xfrm>
              <a:off x="2167" y="3762"/>
              <a:ext cx="267" cy="323"/>
            </a:xfrm>
            <a:prstGeom prst="rect">
              <a:avLst/>
            </a:prstGeom>
            <a:solidFill>
              <a:srgbClr val="00FF00"/>
            </a:solidFill>
            <a:ln w="63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8000" rIns="0" bIns="36000"/>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nSpc>
                  <a:spcPct val="90000"/>
                </a:lnSpc>
              </a:pPr>
              <a:endParaRPr lang="es-ES" sz="2400" dirty="0">
                <a:latin typeface="+mj-lt"/>
              </a:endParaRPr>
            </a:p>
          </p:txBody>
        </p:sp>
      </p:grpSp>
      <p:grpSp>
        <p:nvGrpSpPr>
          <p:cNvPr id="129" name="Group 124"/>
          <p:cNvGrpSpPr>
            <a:grpSpLocks/>
          </p:cNvGrpSpPr>
          <p:nvPr/>
        </p:nvGrpSpPr>
        <p:grpSpPr bwMode="auto">
          <a:xfrm>
            <a:off x="2114550" y="4778375"/>
            <a:ext cx="4249738" cy="182563"/>
            <a:chOff x="1588" y="3312"/>
            <a:chExt cx="2677" cy="115"/>
          </a:xfrm>
        </p:grpSpPr>
        <p:grpSp>
          <p:nvGrpSpPr>
            <p:cNvPr id="130" name="Group 125"/>
            <p:cNvGrpSpPr>
              <a:grpSpLocks/>
            </p:cNvGrpSpPr>
            <p:nvPr/>
          </p:nvGrpSpPr>
          <p:grpSpPr bwMode="auto">
            <a:xfrm>
              <a:off x="1588" y="3312"/>
              <a:ext cx="1902" cy="115"/>
              <a:chOff x="1568" y="3336"/>
              <a:chExt cx="1902" cy="115"/>
            </a:xfrm>
          </p:grpSpPr>
          <p:grpSp>
            <p:nvGrpSpPr>
              <p:cNvPr id="136" name="Group 126"/>
              <p:cNvGrpSpPr>
                <a:grpSpLocks/>
              </p:cNvGrpSpPr>
              <p:nvPr/>
            </p:nvGrpSpPr>
            <p:grpSpPr bwMode="auto">
              <a:xfrm>
                <a:off x="2709" y="3336"/>
                <a:ext cx="761" cy="115"/>
                <a:chOff x="2709" y="3336"/>
                <a:chExt cx="761" cy="115"/>
              </a:xfrm>
            </p:grpSpPr>
            <p:sp>
              <p:nvSpPr>
                <p:cNvPr id="143" name="Text Box 127"/>
                <p:cNvSpPr txBox="1">
                  <a:spLocks noChangeArrowheads="1"/>
                </p:cNvSpPr>
                <p:nvPr/>
              </p:nvSpPr>
              <p:spPr bwMode="auto">
                <a:xfrm>
                  <a:off x="3280" y="3336"/>
                  <a:ext cx="190" cy="115"/>
                </a:xfrm>
                <a:prstGeom prst="rect">
                  <a:avLst/>
                </a:prstGeom>
                <a:solidFill>
                  <a:schemeClr val="bg1"/>
                </a:solidFill>
                <a:ln>
                  <a:noFill/>
                </a:ln>
                <a:effectLst/>
                <a:extLs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8000" rIns="0" bIns="36000"/>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r>
                    <a:rPr lang="es-ES_tradnl" dirty="0">
                      <a:latin typeface="+mj-lt"/>
                    </a:rPr>
                    <a:t>f</a:t>
                  </a:r>
                  <a:r>
                    <a:rPr lang="es-ES_tradnl" baseline="30000" dirty="0">
                      <a:latin typeface="+mj-lt"/>
                    </a:rPr>
                    <a:t>10</a:t>
                  </a:r>
                  <a:endParaRPr lang="es-ES_tradnl" dirty="0">
                    <a:latin typeface="+mj-lt"/>
                  </a:endParaRPr>
                </a:p>
              </p:txBody>
            </p:sp>
            <p:sp>
              <p:nvSpPr>
                <p:cNvPr id="144" name="Text Box 128"/>
                <p:cNvSpPr txBox="1">
                  <a:spLocks noChangeArrowheads="1"/>
                </p:cNvSpPr>
                <p:nvPr/>
              </p:nvSpPr>
              <p:spPr bwMode="auto">
                <a:xfrm>
                  <a:off x="2899" y="3336"/>
                  <a:ext cx="191" cy="115"/>
                </a:xfrm>
                <a:prstGeom prst="rect">
                  <a:avLst/>
                </a:prstGeom>
                <a:solidFill>
                  <a:schemeClr val="bg1"/>
                </a:solidFill>
                <a:ln>
                  <a:noFill/>
                </a:ln>
                <a:effectLst/>
                <a:extLs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8000" rIns="0" bIns="36000"/>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r>
                    <a:rPr lang="es-ES_tradnl" dirty="0">
                      <a:latin typeface="+mj-lt"/>
                    </a:rPr>
                    <a:t>f</a:t>
                  </a:r>
                  <a:r>
                    <a:rPr lang="es-ES_tradnl" sz="800" dirty="0">
                      <a:latin typeface="+mj-lt"/>
                    </a:rPr>
                    <a:t> </a:t>
                  </a:r>
                  <a:r>
                    <a:rPr lang="es-ES_tradnl" baseline="30000" dirty="0">
                      <a:latin typeface="+mj-lt"/>
                    </a:rPr>
                    <a:t>8</a:t>
                  </a:r>
                  <a:endParaRPr lang="es-ES_tradnl" dirty="0">
                    <a:latin typeface="+mj-lt"/>
                  </a:endParaRPr>
                </a:p>
              </p:txBody>
            </p:sp>
            <p:sp>
              <p:nvSpPr>
                <p:cNvPr id="145" name="Text Box 129"/>
                <p:cNvSpPr txBox="1">
                  <a:spLocks noChangeArrowheads="1"/>
                </p:cNvSpPr>
                <p:nvPr/>
              </p:nvSpPr>
              <p:spPr bwMode="auto">
                <a:xfrm>
                  <a:off x="2709" y="3336"/>
                  <a:ext cx="190" cy="115"/>
                </a:xfrm>
                <a:prstGeom prst="rect">
                  <a:avLst/>
                </a:prstGeom>
                <a:solidFill>
                  <a:schemeClr val="bg1"/>
                </a:solidFill>
                <a:ln>
                  <a:noFill/>
                </a:ln>
                <a:effectLst/>
                <a:extLs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8000" rIns="0" bIns="36000"/>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r>
                    <a:rPr lang="es-ES_tradnl" dirty="0">
                      <a:latin typeface="+mj-lt"/>
                    </a:rPr>
                    <a:t>f</a:t>
                  </a:r>
                  <a:r>
                    <a:rPr lang="es-ES_tradnl" sz="800" dirty="0">
                      <a:latin typeface="+mj-lt"/>
                    </a:rPr>
                    <a:t> </a:t>
                  </a:r>
                  <a:r>
                    <a:rPr lang="es-ES_tradnl" baseline="30000" dirty="0">
                      <a:latin typeface="+mj-lt"/>
                    </a:rPr>
                    <a:t>7</a:t>
                  </a:r>
                  <a:endParaRPr lang="es-ES_tradnl" dirty="0">
                    <a:latin typeface="+mj-lt"/>
                  </a:endParaRPr>
                </a:p>
              </p:txBody>
            </p:sp>
            <p:sp>
              <p:nvSpPr>
                <p:cNvPr id="146" name="Text Box 130"/>
                <p:cNvSpPr txBox="1">
                  <a:spLocks noChangeArrowheads="1"/>
                </p:cNvSpPr>
                <p:nvPr/>
              </p:nvSpPr>
              <p:spPr bwMode="auto">
                <a:xfrm>
                  <a:off x="3090" y="3336"/>
                  <a:ext cx="190" cy="115"/>
                </a:xfrm>
                <a:prstGeom prst="rect">
                  <a:avLst/>
                </a:prstGeom>
                <a:solidFill>
                  <a:schemeClr val="bg1"/>
                </a:solidFill>
                <a:ln>
                  <a:noFill/>
                </a:ln>
                <a:effectLst/>
                <a:extLs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8000" rIns="0" bIns="36000"/>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r>
                    <a:rPr lang="es-ES_tradnl" dirty="0">
                      <a:latin typeface="+mj-lt"/>
                    </a:rPr>
                    <a:t>f</a:t>
                  </a:r>
                  <a:r>
                    <a:rPr lang="es-ES_tradnl" sz="800" dirty="0">
                      <a:latin typeface="+mj-lt"/>
                    </a:rPr>
                    <a:t> </a:t>
                  </a:r>
                  <a:r>
                    <a:rPr lang="es-ES_tradnl" baseline="30000" dirty="0">
                      <a:latin typeface="+mj-lt"/>
                    </a:rPr>
                    <a:t>9</a:t>
                  </a:r>
                  <a:endParaRPr lang="es-ES_tradnl" dirty="0">
                    <a:latin typeface="+mj-lt"/>
                  </a:endParaRPr>
                </a:p>
              </p:txBody>
            </p:sp>
          </p:grpSp>
          <p:sp>
            <p:nvSpPr>
              <p:cNvPr id="137" name="Text Box 131"/>
              <p:cNvSpPr txBox="1">
                <a:spLocks noChangeArrowheads="1"/>
              </p:cNvSpPr>
              <p:nvPr/>
            </p:nvSpPr>
            <p:spPr bwMode="auto">
              <a:xfrm>
                <a:off x="2519" y="3336"/>
                <a:ext cx="190" cy="115"/>
              </a:xfrm>
              <a:prstGeom prst="rect">
                <a:avLst/>
              </a:prstGeom>
              <a:solidFill>
                <a:schemeClr val="bg1"/>
              </a:solidFill>
              <a:ln>
                <a:noFill/>
              </a:ln>
              <a:effectLst/>
              <a:extLs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8000" rIns="0" bIns="36000"/>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r>
                  <a:rPr lang="es-ES_tradnl" dirty="0">
                    <a:latin typeface="+mj-lt"/>
                  </a:rPr>
                  <a:t>f</a:t>
                </a:r>
                <a:r>
                  <a:rPr lang="es-ES_tradnl" sz="800" dirty="0">
                    <a:latin typeface="+mj-lt"/>
                  </a:rPr>
                  <a:t> </a:t>
                </a:r>
                <a:r>
                  <a:rPr lang="es-ES_tradnl" baseline="30000" dirty="0">
                    <a:latin typeface="+mj-lt"/>
                  </a:rPr>
                  <a:t>6 </a:t>
                </a:r>
              </a:p>
            </p:txBody>
          </p:sp>
          <p:sp>
            <p:nvSpPr>
              <p:cNvPr id="138" name="Text Box 132"/>
              <p:cNvSpPr txBox="1">
                <a:spLocks noChangeArrowheads="1"/>
              </p:cNvSpPr>
              <p:nvPr/>
            </p:nvSpPr>
            <p:spPr bwMode="auto">
              <a:xfrm>
                <a:off x="2139" y="3336"/>
                <a:ext cx="190" cy="115"/>
              </a:xfrm>
              <a:prstGeom prst="rect">
                <a:avLst/>
              </a:prstGeom>
              <a:solidFill>
                <a:schemeClr val="bg1"/>
              </a:solidFill>
              <a:ln>
                <a:noFill/>
              </a:ln>
              <a:effectLst/>
              <a:extLs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8000" rIns="0" bIns="36000"/>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r>
                  <a:rPr lang="es-ES_tradnl" dirty="0">
                    <a:latin typeface="+mj-lt"/>
                  </a:rPr>
                  <a:t>f</a:t>
                </a:r>
                <a:r>
                  <a:rPr lang="es-ES_tradnl" sz="800" dirty="0">
                    <a:latin typeface="+mj-lt"/>
                  </a:rPr>
                  <a:t> </a:t>
                </a:r>
                <a:r>
                  <a:rPr lang="es-ES_tradnl" baseline="30000" dirty="0">
                    <a:latin typeface="+mj-lt"/>
                  </a:rPr>
                  <a:t>4</a:t>
                </a:r>
                <a:endParaRPr lang="es-ES_tradnl" dirty="0">
                  <a:latin typeface="+mj-lt"/>
                </a:endParaRPr>
              </a:p>
            </p:txBody>
          </p:sp>
          <p:sp>
            <p:nvSpPr>
              <p:cNvPr id="139" name="Text Box 133"/>
              <p:cNvSpPr txBox="1">
                <a:spLocks noChangeArrowheads="1"/>
              </p:cNvSpPr>
              <p:nvPr/>
            </p:nvSpPr>
            <p:spPr bwMode="auto">
              <a:xfrm>
                <a:off x="1948" y="3336"/>
                <a:ext cx="191" cy="115"/>
              </a:xfrm>
              <a:prstGeom prst="rect">
                <a:avLst/>
              </a:prstGeom>
              <a:solidFill>
                <a:schemeClr val="bg1"/>
              </a:solidFill>
              <a:ln>
                <a:noFill/>
              </a:ln>
              <a:effectLst/>
              <a:extLs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8000" rIns="0" bIns="36000"/>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r>
                  <a:rPr lang="es-ES_tradnl" dirty="0">
                    <a:latin typeface="+mj-lt"/>
                  </a:rPr>
                  <a:t>f</a:t>
                </a:r>
                <a:r>
                  <a:rPr lang="es-ES_tradnl" sz="800" dirty="0">
                    <a:latin typeface="+mj-lt"/>
                  </a:rPr>
                  <a:t> </a:t>
                </a:r>
                <a:r>
                  <a:rPr lang="es-ES_tradnl" baseline="30000" dirty="0">
                    <a:latin typeface="+mj-lt"/>
                  </a:rPr>
                  <a:t>3</a:t>
                </a:r>
                <a:endParaRPr lang="es-ES_tradnl" dirty="0">
                  <a:latin typeface="+mj-lt"/>
                </a:endParaRPr>
              </a:p>
            </p:txBody>
          </p:sp>
          <p:sp>
            <p:nvSpPr>
              <p:cNvPr id="140" name="Text Box 134"/>
              <p:cNvSpPr txBox="1">
                <a:spLocks noChangeArrowheads="1"/>
              </p:cNvSpPr>
              <p:nvPr/>
            </p:nvSpPr>
            <p:spPr bwMode="auto">
              <a:xfrm>
                <a:off x="2329" y="3336"/>
                <a:ext cx="190" cy="115"/>
              </a:xfrm>
              <a:prstGeom prst="rect">
                <a:avLst/>
              </a:prstGeom>
              <a:solidFill>
                <a:schemeClr val="bg1"/>
              </a:solidFill>
              <a:ln>
                <a:noFill/>
              </a:ln>
              <a:effectLst/>
              <a:extLs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8000" rIns="0" bIns="0"/>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r>
                  <a:rPr lang="es-ES_tradnl" dirty="0">
                    <a:latin typeface="+mj-lt"/>
                  </a:rPr>
                  <a:t>f </a:t>
                </a:r>
                <a:r>
                  <a:rPr lang="es-ES_tradnl" baseline="30000" dirty="0">
                    <a:latin typeface="+mj-lt"/>
                  </a:rPr>
                  <a:t>5</a:t>
                </a:r>
                <a:endParaRPr lang="es-ES_tradnl" dirty="0">
                  <a:latin typeface="+mj-lt"/>
                </a:endParaRPr>
              </a:p>
            </p:txBody>
          </p:sp>
          <p:sp>
            <p:nvSpPr>
              <p:cNvPr id="141" name="Text Box 135"/>
              <p:cNvSpPr txBox="1">
                <a:spLocks noChangeArrowheads="1"/>
              </p:cNvSpPr>
              <p:nvPr/>
            </p:nvSpPr>
            <p:spPr bwMode="auto">
              <a:xfrm>
                <a:off x="1758" y="3336"/>
                <a:ext cx="190" cy="115"/>
              </a:xfrm>
              <a:prstGeom prst="rect">
                <a:avLst/>
              </a:prstGeom>
              <a:solidFill>
                <a:schemeClr val="bg1"/>
              </a:solidFill>
              <a:ln>
                <a:noFill/>
              </a:ln>
              <a:effectLst/>
              <a:extLs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8000" rIns="0" bIns="36000"/>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r>
                  <a:rPr lang="es-ES_tradnl" dirty="0">
                    <a:latin typeface="+mj-lt"/>
                  </a:rPr>
                  <a:t>f</a:t>
                </a:r>
                <a:r>
                  <a:rPr lang="es-ES_tradnl" sz="800" dirty="0">
                    <a:latin typeface="+mj-lt"/>
                  </a:rPr>
                  <a:t> </a:t>
                </a:r>
                <a:r>
                  <a:rPr lang="es-ES_tradnl" baseline="30000" dirty="0">
                    <a:latin typeface="+mj-lt"/>
                  </a:rPr>
                  <a:t>2</a:t>
                </a:r>
                <a:endParaRPr lang="es-ES_tradnl" dirty="0">
                  <a:latin typeface="+mj-lt"/>
                </a:endParaRPr>
              </a:p>
            </p:txBody>
          </p:sp>
          <p:sp>
            <p:nvSpPr>
              <p:cNvPr id="142" name="Text Box 136"/>
              <p:cNvSpPr txBox="1">
                <a:spLocks noChangeArrowheads="1"/>
              </p:cNvSpPr>
              <p:nvPr/>
            </p:nvSpPr>
            <p:spPr bwMode="auto">
              <a:xfrm>
                <a:off x="1568" y="3336"/>
                <a:ext cx="190" cy="115"/>
              </a:xfrm>
              <a:prstGeom prst="rect">
                <a:avLst/>
              </a:prstGeom>
              <a:solidFill>
                <a:schemeClr val="bg1"/>
              </a:solidFill>
              <a:ln>
                <a:noFill/>
              </a:ln>
              <a:effectLst/>
              <a:extLs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8000" rIns="0" bIns="36000"/>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r>
                  <a:rPr lang="es-ES_tradnl" dirty="0">
                    <a:latin typeface="+mj-lt"/>
                  </a:rPr>
                  <a:t>f</a:t>
                </a:r>
                <a:r>
                  <a:rPr lang="es-ES_tradnl" sz="800" dirty="0">
                    <a:latin typeface="+mj-lt"/>
                  </a:rPr>
                  <a:t> </a:t>
                </a:r>
                <a:r>
                  <a:rPr lang="es-ES_tradnl" baseline="30000" dirty="0">
                    <a:latin typeface="+mj-lt"/>
                  </a:rPr>
                  <a:t>1</a:t>
                </a:r>
                <a:endParaRPr lang="es-ES_tradnl" dirty="0">
                  <a:latin typeface="+mj-lt"/>
                </a:endParaRPr>
              </a:p>
            </p:txBody>
          </p:sp>
        </p:grpSp>
        <p:grpSp>
          <p:nvGrpSpPr>
            <p:cNvPr id="131" name="Group 137"/>
            <p:cNvGrpSpPr>
              <a:grpSpLocks/>
            </p:cNvGrpSpPr>
            <p:nvPr/>
          </p:nvGrpSpPr>
          <p:grpSpPr bwMode="auto">
            <a:xfrm>
              <a:off x="3504" y="3312"/>
              <a:ext cx="761" cy="115"/>
              <a:chOff x="2709" y="3336"/>
              <a:chExt cx="761" cy="115"/>
            </a:xfrm>
          </p:grpSpPr>
          <p:sp>
            <p:nvSpPr>
              <p:cNvPr id="132" name="Text Box 138"/>
              <p:cNvSpPr txBox="1">
                <a:spLocks noChangeArrowheads="1"/>
              </p:cNvSpPr>
              <p:nvPr/>
            </p:nvSpPr>
            <p:spPr bwMode="auto">
              <a:xfrm>
                <a:off x="3280" y="3336"/>
                <a:ext cx="190" cy="115"/>
              </a:xfrm>
              <a:prstGeom prst="rect">
                <a:avLst/>
              </a:prstGeom>
              <a:solidFill>
                <a:schemeClr val="bg1"/>
              </a:solidFill>
              <a:ln>
                <a:noFill/>
              </a:ln>
              <a:effectLst/>
              <a:extLs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8000" rIns="0" bIns="36000"/>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r>
                  <a:rPr lang="es-ES_tradnl" dirty="0">
                    <a:latin typeface="+mj-lt"/>
                  </a:rPr>
                  <a:t>f</a:t>
                </a:r>
                <a:r>
                  <a:rPr lang="es-ES_tradnl" baseline="30000" dirty="0">
                    <a:latin typeface="+mj-lt"/>
                  </a:rPr>
                  <a:t>14</a:t>
                </a:r>
                <a:endParaRPr lang="es-ES_tradnl" dirty="0">
                  <a:latin typeface="+mj-lt"/>
                </a:endParaRPr>
              </a:p>
            </p:txBody>
          </p:sp>
          <p:sp>
            <p:nvSpPr>
              <p:cNvPr id="133" name="Text Box 139"/>
              <p:cNvSpPr txBox="1">
                <a:spLocks noChangeArrowheads="1"/>
              </p:cNvSpPr>
              <p:nvPr/>
            </p:nvSpPr>
            <p:spPr bwMode="auto">
              <a:xfrm>
                <a:off x="2899" y="3336"/>
                <a:ext cx="191" cy="115"/>
              </a:xfrm>
              <a:prstGeom prst="rect">
                <a:avLst/>
              </a:prstGeom>
              <a:solidFill>
                <a:schemeClr val="bg1"/>
              </a:solidFill>
              <a:ln>
                <a:noFill/>
              </a:ln>
              <a:effectLst/>
              <a:extLs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8000" rIns="0" bIns="36000"/>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r>
                  <a:rPr lang="es-ES_tradnl" dirty="0">
                    <a:latin typeface="+mj-lt"/>
                  </a:rPr>
                  <a:t>f</a:t>
                </a:r>
                <a:r>
                  <a:rPr lang="es-ES_tradnl" baseline="30000" dirty="0">
                    <a:latin typeface="+mj-lt"/>
                  </a:rPr>
                  <a:t>12</a:t>
                </a:r>
                <a:endParaRPr lang="es-ES_tradnl" dirty="0">
                  <a:latin typeface="+mj-lt"/>
                </a:endParaRPr>
              </a:p>
            </p:txBody>
          </p:sp>
          <p:sp>
            <p:nvSpPr>
              <p:cNvPr id="134" name="Text Box 140"/>
              <p:cNvSpPr txBox="1">
                <a:spLocks noChangeArrowheads="1"/>
              </p:cNvSpPr>
              <p:nvPr/>
            </p:nvSpPr>
            <p:spPr bwMode="auto">
              <a:xfrm>
                <a:off x="2709" y="3336"/>
                <a:ext cx="190" cy="115"/>
              </a:xfrm>
              <a:prstGeom prst="rect">
                <a:avLst/>
              </a:prstGeom>
              <a:solidFill>
                <a:schemeClr val="bg1"/>
              </a:solidFill>
              <a:ln>
                <a:noFill/>
              </a:ln>
              <a:effectLst/>
              <a:extLs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8000" rIns="0" bIns="36000"/>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r>
                  <a:rPr lang="es-ES_tradnl" dirty="0">
                    <a:latin typeface="+mj-lt"/>
                  </a:rPr>
                  <a:t>f</a:t>
                </a:r>
                <a:r>
                  <a:rPr lang="es-ES_tradnl" baseline="30000" dirty="0">
                    <a:latin typeface="+mj-lt"/>
                  </a:rPr>
                  <a:t>11</a:t>
                </a:r>
                <a:endParaRPr lang="es-ES_tradnl" dirty="0">
                  <a:latin typeface="+mj-lt"/>
                </a:endParaRPr>
              </a:p>
            </p:txBody>
          </p:sp>
          <p:sp>
            <p:nvSpPr>
              <p:cNvPr id="135" name="Text Box 141"/>
              <p:cNvSpPr txBox="1">
                <a:spLocks noChangeArrowheads="1"/>
              </p:cNvSpPr>
              <p:nvPr/>
            </p:nvSpPr>
            <p:spPr bwMode="auto">
              <a:xfrm>
                <a:off x="3090" y="3336"/>
                <a:ext cx="190" cy="115"/>
              </a:xfrm>
              <a:prstGeom prst="rect">
                <a:avLst/>
              </a:prstGeom>
              <a:solidFill>
                <a:schemeClr val="bg1"/>
              </a:solidFill>
              <a:ln>
                <a:noFill/>
              </a:ln>
              <a:effectLst/>
              <a:extLs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8000" rIns="0" bIns="36000"/>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r>
                  <a:rPr lang="es-ES_tradnl" dirty="0">
                    <a:latin typeface="+mj-lt"/>
                  </a:rPr>
                  <a:t>f</a:t>
                </a:r>
                <a:r>
                  <a:rPr lang="es-ES_tradnl" baseline="30000" dirty="0">
                    <a:latin typeface="+mj-lt"/>
                  </a:rPr>
                  <a:t>13</a:t>
                </a:r>
                <a:endParaRPr lang="es-ES_tradnl" dirty="0">
                  <a:latin typeface="+mj-lt"/>
                </a:endParaRPr>
              </a:p>
            </p:txBody>
          </p:sp>
        </p:grpSp>
      </p:grpSp>
      <p:sp>
        <p:nvSpPr>
          <p:cNvPr id="147" name="Text Box 142"/>
          <p:cNvSpPr txBox="1">
            <a:spLocks noChangeArrowheads="1"/>
          </p:cNvSpPr>
          <p:nvPr/>
        </p:nvSpPr>
        <p:spPr bwMode="auto">
          <a:xfrm>
            <a:off x="3560763" y="2720975"/>
            <a:ext cx="762000" cy="13112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eaLnBrk="0" hangingPunct="0">
              <a:spcBef>
                <a:spcPct val="50000"/>
              </a:spcBef>
              <a:defRPr/>
            </a:pPr>
            <a:r>
              <a:rPr lang="es-ES_tradnl" sz="8000" b="1" baseline="2000" dirty="0">
                <a:solidFill>
                  <a:schemeClr val="bg1"/>
                </a:solidFill>
                <a:effectLst>
                  <a:outerShdw blurRad="38100" dist="38100" dir="2700000" algn="tl">
                    <a:srgbClr val="C0C0C0"/>
                  </a:outerShdw>
                </a:effectLst>
                <a:latin typeface="+mj-lt"/>
              </a:rPr>
              <a:t>d</a:t>
            </a:r>
            <a:endParaRPr lang="es-ES_tradnl" sz="3200" dirty="0">
              <a:latin typeface="+mj-lt"/>
            </a:endParaRPr>
          </a:p>
        </p:txBody>
      </p:sp>
      <p:sp>
        <p:nvSpPr>
          <p:cNvPr id="148" name="Text Box 143"/>
          <p:cNvSpPr txBox="1">
            <a:spLocks noChangeArrowheads="1"/>
          </p:cNvSpPr>
          <p:nvPr/>
        </p:nvSpPr>
        <p:spPr bwMode="auto">
          <a:xfrm>
            <a:off x="6659563" y="2263775"/>
            <a:ext cx="762000" cy="13112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eaLnBrk="0" hangingPunct="0">
              <a:spcBef>
                <a:spcPct val="50000"/>
              </a:spcBef>
              <a:defRPr/>
            </a:pPr>
            <a:r>
              <a:rPr lang="es-ES_tradnl" sz="8000" b="1" baseline="28000" dirty="0">
                <a:solidFill>
                  <a:schemeClr val="bg1"/>
                </a:solidFill>
                <a:effectLst>
                  <a:outerShdw blurRad="38100" dist="38100" dir="2700000" algn="tl">
                    <a:srgbClr val="C0C0C0"/>
                  </a:outerShdw>
                </a:effectLst>
                <a:latin typeface="+mj-lt"/>
              </a:rPr>
              <a:t>p</a:t>
            </a:r>
            <a:endParaRPr lang="es-ES_tradnl" sz="3200" dirty="0">
              <a:solidFill>
                <a:schemeClr val="bg1"/>
              </a:solidFill>
              <a:latin typeface="+mj-lt"/>
            </a:endParaRPr>
          </a:p>
        </p:txBody>
      </p:sp>
      <p:grpSp>
        <p:nvGrpSpPr>
          <p:cNvPr id="149" name="Group 144"/>
          <p:cNvGrpSpPr>
            <a:grpSpLocks/>
          </p:cNvGrpSpPr>
          <p:nvPr/>
        </p:nvGrpSpPr>
        <p:grpSpPr bwMode="auto">
          <a:xfrm>
            <a:off x="1204913" y="1439863"/>
            <a:ext cx="561975" cy="528637"/>
            <a:chOff x="636" y="769"/>
            <a:chExt cx="354" cy="333"/>
          </a:xfrm>
        </p:grpSpPr>
        <p:sp>
          <p:nvSpPr>
            <p:cNvPr id="150" name="Text Box 145"/>
            <p:cNvSpPr txBox="1">
              <a:spLocks noChangeArrowheads="1"/>
            </p:cNvSpPr>
            <p:nvPr/>
          </p:nvSpPr>
          <p:spPr bwMode="auto">
            <a:xfrm>
              <a:off x="816" y="985"/>
              <a:ext cx="174" cy="117"/>
            </a:xfrm>
            <a:prstGeom prst="rect">
              <a:avLst/>
            </a:prstGeom>
            <a:solidFill>
              <a:schemeClr val="bg1"/>
            </a:solidFill>
            <a:ln>
              <a:noFill/>
            </a:ln>
            <a:effectLst/>
            <a:extLs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8000" rIns="0" bIns="36000"/>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r>
                <a:rPr lang="es-ES_tradnl" dirty="0">
                  <a:latin typeface="+mj-lt"/>
                </a:rPr>
                <a:t> s</a:t>
              </a:r>
              <a:r>
                <a:rPr lang="es-ES_tradnl" baseline="30000" dirty="0">
                  <a:latin typeface="+mj-lt"/>
                </a:rPr>
                <a:t>2</a:t>
              </a:r>
              <a:endParaRPr lang="es-ES_tradnl" dirty="0">
                <a:latin typeface="+mj-lt"/>
              </a:endParaRPr>
            </a:p>
          </p:txBody>
        </p:sp>
        <p:sp>
          <p:nvSpPr>
            <p:cNvPr id="151" name="Text Box 146"/>
            <p:cNvSpPr txBox="1">
              <a:spLocks noChangeArrowheads="1"/>
            </p:cNvSpPr>
            <p:nvPr/>
          </p:nvSpPr>
          <p:spPr bwMode="auto">
            <a:xfrm>
              <a:off x="636" y="769"/>
              <a:ext cx="138" cy="117"/>
            </a:xfrm>
            <a:prstGeom prst="rect">
              <a:avLst/>
            </a:prstGeom>
            <a:solidFill>
              <a:schemeClr val="bg1"/>
            </a:solidFill>
            <a:ln>
              <a:noFill/>
            </a:ln>
            <a:effectLst/>
            <a:extLs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8000" rIns="0" bIns="36000"/>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r>
                <a:rPr lang="es-ES_tradnl" dirty="0">
                  <a:latin typeface="+mj-lt"/>
                </a:rPr>
                <a:t>s</a:t>
              </a:r>
              <a:r>
                <a:rPr lang="es-ES_tradnl" baseline="30000" dirty="0">
                  <a:latin typeface="+mj-lt"/>
                </a:rPr>
                <a:t>1</a:t>
              </a:r>
              <a:r>
                <a:rPr lang="es-ES_tradnl" dirty="0">
                  <a:latin typeface="+mj-lt"/>
                </a:rPr>
                <a:t> </a:t>
              </a:r>
            </a:p>
          </p:txBody>
        </p:sp>
      </p:grpSp>
      <p:grpSp>
        <p:nvGrpSpPr>
          <p:cNvPr id="152" name="Group 147"/>
          <p:cNvGrpSpPr>
            <a:grpSpLocks/>
          </p:cNvGrpSpPr>
          <p:nvPr/>
        </p:nvGrpSpPr>
        <p:grpSpPr bwMode="auto">
          <a:xfrm>
            <a:off x="1185863" y="1697038"/>
            <a:ext cx="612775" cy="2598737"/>
            <a:chOff x="816" y="1056"/>
            <a:chExt cx="534" cy="2265"/>
          </a:xfrm>
        </p:grpSpPr>
        <p:sp>
          <p:nvSpPr>
            <p:cNvPr id="153" name="Text Box 148"/>
            <p:cNvSpPr txBox="1">
              <a:spLocks noChangeArrowheads="1"/>
            </p:cNvSpPr>
            <p:nvPr/>
          </p:nvSpPr>
          <p:spPr bwMode="auto">
            <a:xfrm>
              <a:off x="1083" y="1703"/>
              <a:ext cx="267" cy="323"/>
            </a:xfrm>
            <a:prstGeom prst="rect">
              <a:avLst/>
            </a:prstGeom>
            <a:solidFill>
              <a:srgbClr val="FF66FF"/>
            </a:solidFill>
            <a:ln w="63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8000" rIns="0" bIns="36000"/>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nSpc>
                  <a:spcPct val="90000"/>
                </a:lnSpc>
              </a:pPr>
              <a:endParaRPr lang="es-ES" sz="2400" dirty="0">
                <a:latin typeface="+mj-lt"/>
              </a:endParaRPr>
            </a:p>
          </p:txBody>
        </p:sp>
        <p:sp>
          <p:nvSpPr>
            <p:cNvPr id="154" name="Text Box 149"/>
            <p:cNvSpPr txBox="1">
              <a:spLocks noChangeArrowheads="1"/>
            </p:cNvSpPr>
            <p:nvPr/>
          </p:nvSpPr>
          <p:spPr bwMode="auto">
            <a:xfrm>
              <a:off x="1083" y="1379"/>
              <a:ext cx="267" cy="323"/>
            </a:xfrm>
            <a:prstGeom prst="rect">
              <a:avLst/>
            </a:prstGeom>
            <a:solidFill>
              <a:srgbClr val="FF66FF"/>
            </a:solidFill>
            <a:ln w="63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8000" rIns="0" bIns="36000"/>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nSpc>
                  <a:spcPct val="90000"/>
                </a:lnSpc>
              </a:pPr>
              <a:endParaRPr lang="es-ES" sz="2400" dirty="0">
                <a:latin typeface="+mj-lt"/>
              </a:endParaRPr>
            </a:p>
          </p:txBody>
        </p:sp>
        <p:sp>
          <p:nvSpPr>
            <p:cNvPr id="155" name="Text Box 150"/>
            <p:cNvSpPr txBox="1">
              <a:spLocks noChangeArrowheads="1"/>
            </p:cNvSpPr>
            <p:nvPr/>
          </p:nvSpPr>
          <p:spPr bwMode="auto">
            <a:xfrm>
              <a:off x="1083" y="2998"/>
              <a:ext cx="267" cy="323"/>
            </a:xfrm>
            <a:prstGeom prst="rect">
              <a:avLst/>
            </a:prstGeom>
            <a:solidFill>
              <a:srgbClr val="FF66FF"/>
            </a:solidFill>
            <a:ln w="63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8000" rIns="0" bIns="36000"/>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nSpc>
                  <a:spcPct val="90000"/>
                </a:lnSpc>
              </a:pPr>
              <a:r>
                <a:rPr lang="es-ES_tradnl" sz="500" b="1" dirty="0">
                  <a:latin typeface="+mj-lt"/>
                </a:rPr>
                <a:t> </a:t>
              </a:r>
              <a:endParaRPr lang="es-ES_tradnl" sz="2400" dirty="0">
                <a:latin typeface="+mj-lt"/>
              </a:endParaRPr>
            </a:p>
          </p:txBody>
        </p:sp>
        <p:sp>
          <p:nvSpPr>
            <p:cNvPr id="156" name="Text Box 151"/>
            <p:cNvSpPr txBox="1">
              <a:spLocks noChangeArrowheads="1"/>
            </p:cNvSpPr>
            <p:nvPr/>
          </p:nvSpPr>
          <p:spPr bwMode="auto">
            <a:xfrm>
              <a:off x="1083" y="2351"/>
              <a:ext cx="267" cy="322"/>
            </a:xfrm>
            <a:prstGeom prst="rect">
              <a:avLst/>
            </a:prstGeom>
            <a:solidFill>
              <a:srgbClr val="FF66FF"/>
            </a:solidFill>
            <a:ln w="63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8000" rIns="0" bIns="36000"/>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nSpc>
                  <a:spcPct val="90000"/>
                </a:lnSpc>
              </a:pPr>
              <a:endParaRPr lang="es-ES" sz="2400" dirty="0">
                <a:latin typeface="+mj-lt"/>
              </a:endParaRPr>
            </a:p>
          </p:txBody>
        </p:sp>
        <p:sp>
          <p:nvSpPr>
            <p:cNvPr id="157" name="Text Box 152"/>
            <p:cNvSpPr txBox="1">
              <a:spLocks noChangeArrowheads="1"/>
            </p:cNvSpPr>
            <p:nvPr/>
          </p:nvSpPr>
          <p:spPr bwMode="auto">
            <a:xfrm>
              <a:off x="1083" y="2674"/>
              <a:ext cx="267" cy="323"/>
            </a:xfrm>
            <a:prstGeom prst="rect">
              <a:avLst/>
            </a:prstGeom>
            <a:solidFill>
              <a:srgbClr val="FF66FF"/>
            </a:solidFill>
            <a:ln w="63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8000" rIns="0" bIns="36000"/>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nSpc>
                  <a:spcPct val="90000"/>
                </a:lnSpc>
              </a:pPr>
              <a:endParaRPr lang="es-ES" sz="2400" dirty="0">
                <a:latin typeface="+mj-lt"/>
              </a:endParaRPr>
            </a:p>
          </p:txBody>
        </p:sp>
        <p:sp>
          <p:nvSpPr>
            <p:cNvPr id="158" name="Text Box 153"/>
            <p:cNvSpPr txBox="1">
              <a:spLocks noChangeArrowheads="1"/>
            </p:cNvSpPr>
            <p:nvPr/>
          </p:nvSpPr>
          <p:spPr bwMode="auto">
            <a:xfrm>
              <a:off x="816" y="1703"/>
              <a:ext cx="267" cy="323"/>
            </a:xfrm>
            <a:prstGeom prst="rect">
              <a:avLst/>
            </a:prstGeom>
            <a:solidFill>
              <a:srgbClr val="FF66FF"/>
            </a:solidFill>
            <a:ln w="63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8000" rIns="0" bIns="36000"/>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nSpc>
                  <a:spcPct val="90000"/>
                </a:lnSpc>
              </a:pPr>
              <a:r>
                <a:rPr lang="es-ES_tradnl" sz="500" b="1" dirty="0">
                  <a:latin typeface="+mj-lt"/>
                </a:rPr>
                <a:t> </a:t>
              </a:r>
              <a:endParaRPr lang="es-ES_tradnl" sz="2400" dirty="0">
                <a:latin typeface="+mj-lt"/>
              </a:endParaRPr>
            </a:p>
          </p:txBody>
        </p:sp>
        <p:sp>
          <p:nvSpPr>
            <p:cNvPr id="159" name="Text Box 154"/>
            <p:cNvSpPr txBox="1">
              <a:spLocks noChangeArrowheads="1"/>
            </p:cNvSpPr>
            <p:nvPr/>
          </p:nvSpPr>
          <p:spPr bwMode="auto">
            <a:xfrm>
              <a:off x="816" y="1379"/>
              <a:ext cx="267" cy="323"/>
            </a:xfrm>
            <a:prstGeom prst="rect">
              <a:avLst/>
            </a:prstGeom>
            <a:solidFill>
              <a:srgbClr val="FF66FF"/>
            </a:solidFill>
            <a:ln w="63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8000" rIns="0" bIns="36000"/>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nSpc>
                  <a:spcPct val="90000"/>
                </a:lnSpc>
              </a:pPr>
              <a:endParaRPr lang="es-ES" sz="900" dirty="0">
                <a:latin typeface="+mj-lt"/>
              </a:endParaRPr>
            </a:p>
          </p:txBody>
        </p:sp>
        <p:sp>
          <p:nvSpPr>
            <p:cNvPr id="160" name="Text Box 155"/>
            <p:cNvSpPr txBox="1">
              <a:spLocks noChangeArrowheads="1"/>
            </p:cNvSpPr>
            <p:nvPr/>
          </p:nvSpPr>
          <p:spPr bwMode="auto">
            <a:xfrm>
              <a:off x="816" y="2998"/>
              <a:ext cx="267" cy="323"/>
            </a:xfrm>
            <a:prstGeom prst="rect">
              <a:avLst/>
            </a:prstGeom>
            <a:solidFill>
              <a:srgbClr val="FF66FF"/>
            </a:solidFill>
            <a:ln w="63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8000" rIns="0" bIns="36000"/>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nSpc>
                  <a:spcPct val="90000"/>
                </a:lnSpc>
              </a:pPr>
              <a:endParaRPr lang="es-ES" sz="2400" dirty="0">
                <a:latin typeface="+mj-lt"/>
              </a:endParaRPr>
            </a:p>
          </p:txBody>
        </p:sp>
        <p:sp>
          <p:nvSpPr>
            <p:cNvPr id="161" name="Text Box 156"/>
            <p:cNvSpPr txBox="1">
              <a:spLocks noChangeArrowheads="1"/>
            </p:cNvSpPr>
            <p:nvPr/>
          </p:nvSpPr>
          <p:spPr bwMode="auto">
            <a:xfrm>
              <a:off x="816" y="2351"/>
              <a:ext cx="267" cy="322"/>
            </a:xfrm>
            <a:prstGeom prst="rect">
              <a:avLst/>
            </a:prstGeom>
            <a:solidFill>
              <a:srgbClr val="FF66FF"/>
            </a:solidFill>
            <a:ln w="63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8000" rIns="0" bIns="36000"/>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nSpc>
                  <a:spcPct val="90000"/>
                </a:lnSpc>
              </a:pPr>
              <a:r>
                <a:rPr lang="es-ES_tradnl" sz="500" b="1" dirty="0">
                  <a:latin typeface="+mj-lt"/>
                </a:rPr>
                <a:t> </a:t>
              </a:r>
              <a:endParaRPr lang="es-ES_tradnl" sz="2400" dirty="0">
                <a:latin typeface="+mj-lt"/>
              </a:endParaRPr>
            </a:p>
          </p:txBody>
        </p:sp>
        <p:sp>
          <p:nvSpPr>
            <p:cNvPr id="162" name="Text Box 157"/>
            <p:cNvSpPr txBox="1">
              <a:spLocks noChangeArrowheads="1"/>
            </p:cNvSpPr>
            <p:nvPr/>
          </p:nvSpPr>
          <p:spPr bwMode="auto">
            <a:xfrm>
              <a:off x="816" y="2674"/>
              <a:ext cx="267" cy="323"/>
            </a:xfrm>
            <a:prstGeom prst="rect">
              <a:avLst/>
            </a:prstGeom>
            <a:solidFill>
              <a:srgbClr val="FF66FF"/>
            </a:solidFill>
            <a:ln w="63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8000" rIns="0" bIns="36000"/>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nSpc>
                  <a:spcPct val="90000"/>
                </a:lnSpc>
              </a:pPr>
              <a:endParaRPr lang="es-ES" sz="2400" dirty="0">
                <a:latin typeface="+mj-lt"/>
              </a:endParaRPr>
            </a:p>
          </p:txBody>
        </p:sp>
        <p:sp>
          <p:nvSpPr>
            <p:cNvPr id="163" name="Text Box 158"/>
            <p:cNvSpPr txBox="1">
              <a:spLocks noChangeArrowheads="1"/>
            </p:cNvSpPr>
            <p:nvPr/>
          </p:nvSpPr>
          <p:spPr bwMode="auto">
            <a:xfrm>
              <a:off x="1083" y="2027"/>
              <a:ext cx="267" cy="323"/>
            </a:xfrm>
            <a:prstGeom prst="rect">
              <a:avLst/>
            </a:prstGeom>
            <a:solidFill>
              <a:srgbClr val="FF66FF"/>
            </a:solidFill>
            <a:ln w="63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8000" rIns="0" bIns="36000"/>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nSpc>
                  <a:spcPct val="90000"/>
                </a:lnSpc>
              </a:pPr>
              <a:endParaRPr lang="es-ES" sz="2400" dirty="0">
                <a:latin typeface="+mj-lt"/>
              </a:endParaRPr>
            </a:p>
          </p:txBody>
        </p:sp>
        <p:sp>
          <p:nvSpPr>
            <p:cNvPr id="164" name="Text Box 159"/>
            <p:cNvSpPr txBox="1">
              <a:spLocks noChangeArrowheads="1"/>
            </p:cNvSpPr>
            <p:nvPr/>
          </p:nvSpPr>
          <p:spPr bwMode="auto">
            <a:xfrm>
              <a:off x="817" y="2027"/>
              <a:ext cx="266" cy="323"/>
            </a:xfrm>
            <a:prstGeom prst="rect">
              <a:avLst/>
            </a:prstGeom>
            <a:solidFill>
              <a:srgbClr val="FF66FF"/>
            </a:solidFill>
            <a:ln w="63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8000" rIns="0" bIns="36000"/>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nSpc>
                  <a:spcPct val="90000"/>
                </a:lnSpc>
              </a:pPr>
              <a:endParaRPr lang="es-ES" sz="2400" dirty="0">
                <a:latin typeface="+mj-lt"/>
              </a:endParaRPr>
            </a:p>
          </p:txBody>
        </p:sp>
        <p:sp>
          <p:nvSpPr>
            <p:cNvPr id="165" name="Text Box 160"/>
            <p:cNvSpPr txBox="1">
              <a:spLocks noChangeArrowheads="1"/>
            </p:cNvSpPr>
            <p:nvPr/>
          </p:nvSpPr>
          <p:spPr bwMode="auto">
            <a:xfrm>
              <a:off x="816" y="1056"/>
              <a:ext cx="267" cy="323"/>
            </a:xfrm>
            <a:prstGeom prst="rect">
              <a:avLst/>
            </a:prstGeom>
            <a:solidFill>
              <a:srgbClr val="FF66FF"/>
            </a:solidFill>
            <a:ln w="63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8000" rIns="0" bIns="36000"/>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nSpc>
                  <a:spcPct val="90000"/>
                </a:lnSpc>
              </a:pPr>
              <a:endParaRPr lang="es-ES" sz="900" dirty="0">
                <a:latin typeface="+mj-lt"/>
              </a:endParaRPr>
            </a:p>
          </p:txBody>
        </p:sp>
      </p:grpSp>
      <p:sp>
        <p:nvSpPr>
          <p:cNvPr id="166" name="Text Box 161"/>
          <p:cNvSpPr txBox="1">
            <a:spLocks noChangeArrowheads="1"/>
          </p:cNvSpPr>
          <p:nvPr/>
        </p:nvSpPr>
        <p:spPr bwMode="auto">
          <a:xfrm>
            <a:off x="1236663" y="2136775"/>
            <a:ext cx="762000" cy="13112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eaLnBrk="0" hangingPunct="0">
              <a:spcBef>
                <a:spcPct val="50000"/>
              </a:spcBef>
              <a:defRPr/>
            </a:pPr>
            <a:r>
              <a:rPr lang="es-ES_tradnl" sz="8000" b="1" baseline="28000" dirty="0">
                <a:solidFill>
                  <a:schemeClr val="bg1"/>
                </a:solidFill>
                <a:effectLst>
                  <a:outerShdw blurRad="38100" dist="38100" dir="2700000" algn="tl">
                    <a:srgbClr val="C0C0C0"/>
                  </a:outerShdw>
                </a:effectLst>
                <a:latin typeface="+mj-lt"/>
              </a:rPr>
              <a:t>s</a:t>
            </a:r>
            <a:endParaRPr lang="es-ES_tradnl" sz="3200" dirty="0">
              <a:solidFill>
                <a:schemeClr val="bg1"/>
              </a:solidFill>
              <a:latin typeface="+mj-lt"/>
            </a:endParaRPr>
          </a:p>
        </p:txBody>
      </p:sp>
      <p:sp>
        <p:nvSpPr>
          <p:cNvPr id="167" name="Text Box 162"/>
          <p:cNvSpPr txBox="1">
            <a:spLocks noChangeArrowheads="1"/>
          </p:cNvSpPr>
          <p:nvPr/>
        </p:nvSpPr>
        <p:spPr bwMode="auto">
          <a:xfrm>
            <a:off x="5907088" y="3952875"/>
            <a:ext cx="1847850" cy="369332"/>
          </a:xfrm>
          <a:prstGeom prst="rect">
            <a:avLst/>
          </a:prstGeom>
          <a:solidFill>
            <a:srgbClr val="FFFFB3"/>
          </a:solidFill>
          <a:ln>
            <a:noFill/>
          </a:ln>
          <a:effectLst/>
          <a:extLst>
            <a:ext uri="{91240B29-F687-4F45-9708-019B960494DF}">
              <a14:hiddenLine xmlns:a14="http://schemas.microsoft.com/office/drawing/2010/main" w="28575">
                <a:solidFill>
                  <a:srgbClr val="FF0000"/>
                </a:solidFill>
                <a:miter lim="800000"/>
                <a:headEn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spcBef>
                <a:spcPct val="50000"/>
              </a:spcBef>
            </a:pPr>
            <a:r>
              <a:rPr lang="es-ES_tradnl" dirty="0">
                <a:solidFill>
                  <a:srgbClr val="0000FF"/>
                </a:solidFill>
                <a:latin typeface="+mj-lt"/>
              </a:rPr>
              <a:t>ns</a:t>
            </a:r>
            <a:r>
              <a:rPr lang="es-ES_tradnl" baseline="30000" dirty="0">
                <a:solidFill>
                  <a:srgbClr val="0000FF"/>
                </a:solidFill>
                <a:latin typeface="+mj-lt"/>
              </a:rPr>
              <a:t>2</a:t>
            </a:r>
            <a:r>
              <a:rPr lang="es-ES_tradnl" dirty="0">
                <a:solidFill>
                  <a:srgbClr val="0000FF"/>
                </a:solidFill>
                <a:latin typeface="+mj-lt"/>
              </a:rPr>
              <a:t> np</a:t>
            </a:r>
            <a:r>
              <a:rPr lang="es-ES_tradnl" baseline="30000" dirty="0">
                <a:solidFill>
                  <a:srgbClr val="0000FF"/>
                </a:solidFill>
                <a:latin typeface="+mj-lt"/>
              </a:rPr>
              <a:t>x</a:t>
            </a:r>
            <a:endParaRPr lang="es-ES_tradnl" dirty="0">
              <a:solidFill>
                <a:srgbClr val="0000FF"/>
              </a:solidFill>
              <a:latin typeface="+mj-lt"/>
            </a:endParaRPr>
          </a:p>
        </p:txBody>
      </p:sp>
      <p:sp>
        <p:nvSpPr>
          <p:cNvPr id="168" name="Text Box 163"/>
          <p:cNvSpPr txBox="1">
            <a:spLocks noChangeArrowheads="1"/>
          </p:cNvSpPr>
          <p:nvPr/>
        </p:nvSpPr>
        <p:spPr bwMode="auto">
          <a:xfrm>
            <a:off x="1157288" y="4327525"/>
            <a:ext cx="638175" cy="369332"/>
          </a:xfrm>
          <a:prstGeom prst="rect">
            <a:avLst/>
          </a:prstGeom>
          <a:solidFill>
            <a:srgbClr val="FFFFB3"/>
          </a:solidFill>
          <a:ln>
            <a:noFill/>
          </a:ln>
          <a:effectLst/>
          <a:extLst>
            <a:ext uri="{91240B29-F687-4F45-9708-019B960494DF}">
              <a14:hiddenLine xmlns:a14="http://schemas.microsoft.com/office/drawing/2010/main" w="28575">
                <a:solidFill>
                  <a:srgbClr val="FF0000"/>
                </a:solidFill>
                <a:miter lim="800000"/>
                <a:headEn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spcBef>
                <a:spcPct val="50000"/>
              </a:spcBef>
            </a:pPr>
            <a:r>
              <a:rPr lang="es-ES_tradnl" dirty="0">
                <a:solidFill>
                  <a:srgbClr val="0000FF"/>
                </a:solidFill>
                <a:latin typeface="+mj-lt"/>
              </a:rPr>
              <a:t>ns</a:t>
            </a:r>
            <a:r>
              <a:rPr lang="es-ES_tradnl" baseline="30000" dirty="0">
                <a:solidFill>
                  <a:srgbClr val="0000FF"/>
                </a:solidFill>
                <a:latin typeface="+mj-lt"/>
              </a:rPr>
              <a:t>x</a:t>
            </a:r>
            <a:endParaRPr lang="es-ES_tradnl" dirty="0">
              <a:solidFill>
                <a:srgbClr val="0000FF"/>
              </a:solidFill>
              <a:latin typeface="+mj-lt"/>
            </a:endParaRPr>
          </a:p>
        </p:txBody>
      </p:sp>
      <p:sp>
        <p:nvSpPr>
          <p:cNvPr id="169" name="Text Box 164"/>
          <p:cNvSpPr txBox="1">
            <a:spLocks noChangeArrowheads="1"/>
          </p:cNvSpPr>
          <p:nvPr/>
        </p:nvSpPr>
        <p:spPr bwMode="auto">
          <a:xfrm>
            <a:off x="2420938" y="4337050"/>
            <a:ext cx="3124200" cy="369332"/>
          </a:xfrm>
          <a:prstGeom prst="rect">
            <a:avLst/>
          </a:prstGeom>
          <a:solidFill>
            <a:srgbClr val="FFFFB3"/>
          </a:solidFill>
          <a:ln>
            <a:noFill/>
          </a:ln>
          <a:effectLst/>
          <a:extLst>
            <a:ext uri="{91240B29-F687-4F45-9708-019B960494DF}">
              <a14:hiddenLine xmlns:a14="http://schemas.microsoft.com/office/drawing/2010/main" w="28575">
                <a:solidFill>
                  <a:srgbClr val="FF0000"/>
                </a:solidFill>
                <a:miter lim="800000"/>
                <a:headEn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spcBef>
                <a:spcPct val="50000"/>
              </a:spcBef>
            </a:pPr>
            <a:r>
              <a:rPr lang="es-ES_tradnl" dirty="0">
                <a:solidFill>
                  <a:srgbClr val="0000FF"/>
                </a:solidFill>
                <a:latin typeface="+mj-lt"/>
              </a:rPr>
              <a:t>ns</a:t>
            </a:r>
            <a:r>
              <a:rPr lang="es-ES_tradnl" baseline="30000" dirty="0">
                <a:solidFill>
                  <a:srgbClr val="0000FF"/>
                </a:solidFill>
                <a:latin typeface="+mj-lt"/>
              </a:rPr>
              <a:t>2</a:t>
            </a:r>
            <a:r>
              <a:rPr lang="es-ES_tradnl" dirty="0">
                <a:solidFill>
                  <a:srgbClr val="0000FF"/>
                </a:solidFill>
                <a:latin typeface="+mj-lt"/>
              </a:rPr>
              <a:t> (n-1)d</a:t>
            </a:r>
            <a:r>
              <a:rPr lang="es-ES_tradnl" baseline="30000" dirty="0">
                <a:solidFill>
                  <a:srgbClr val="0000FF"/>
                </a:solidFill>
                <a:latin typeface="+mj-lt"/>
              </a:rPr>
              <a:t>x</a:t>
            </a:r>
            <a:endParaRPr lang="es-ES_tradnl" dirty="0">
              <a:solidFill>
                <a:srgbClr val="0000FF"/>
              </a:solidFill>
              <a:latin typeface="+mj-lt"/>
            </a:endParaRPr>
          </a:p>
        </p:txBody>
      </p:sp>
      <p:sp>
        <p:nvSpPr>
          <p:cNvPr id="170" name="Text Box 165"/>
          <p:cNvSpPr txBox="1">
            <a:spLocks noChangeArrowheads="1"/>
          </p:cNvSpPr>
          <p:nvPr/>
        </p:nvSpPr>
        <p:spPr bwMode="auto">
          <a:xfrm>
            <a:off x="2074863" y="5873750"/>
            <a:ext cx="4286250" cy="369332"/>
          </a:xfrm>
          <a:prstGeom prst="rect">
            <a:avLst/>
          </a:prstGeom>
          <a:solidFill>
            <a:srgbClr val="FFFFB3"/>
          </a:solidFill>
          <a:ln>
            <a:noFill/>
          </a:ln>
          <a:effectLst/>
          <a:extLst>
            <a:ext uri="{91240B29-F687-4F45-9708-019B960494DF}">
              <a14:hiddenLine xmlns:a14="http://schemas.microsoft.com/office/drawing/2010/main" w="28575">
                <a:solidFill>
                  <a:srgbClr val="FF0000"/>
                </a:solidFill>
                <a:miter lim="800000"/>
                <a:headEn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spcBef>
                <a:spcPct val="50000"/>
              </a:spcBef>
            </a:pPr>
            <a:r>
              <a:rPr lang="es-ES_tradnl" dirty="0">
                <a:solidFill>
                  <a:srgbClr val="0000FF"/>
                </a:solidFill>
                <a:latin typeface="+mj-lt"/>
              </a:rPr>
              <a:t>ns</a:t>
            </a:r>
            <a:r>
              <a:rPr lang="es-ES_tradnl" baseline="30000" dirty="0">
                <a:solidFill>
                  <a:srgbClr val="0000FF"/>
                </a:solidFill>
                <a:latin typeface="+mj-lt"/>
              </a:rPr>
              <a:t>2</a:t>
            </a:r>
            <a:r>
              <a:rPr lang="es-ES_tradnl" dirty="0">
                <a:solidFill>
                  <a:srgbClr val="0000FF"/>
                </a:solidFill>
                <a:latin typeface="+mj-lt"/>
              </a:rPr>
              <a:t> (n-1)d</a:t>
            </a:r>
            <a:r>
              <a:rPr lang="es-ES_tradnl" baseline="30000" dirty="0">
                <a:solidFill>
                  <a:srgbClr val="0000FF"/>
                </a:solidFill>
                <a:latin typeface="+mj-lt"/>
              </a:rPr>
              <a:t>10</a:t>
            </a:r>
            <a:r>
              <a:rPr lang="es-ES_tradnl" dirty="0">
                <a:solidFill>
                  <a:srgbClr val="0000FF"/>
                </a:solidFill>
                <a:latin typeface="+mj-lt"/>
              </a:rPr>
              <a:t> (n-2) f</a:t>
            </a:r>
            <a:r>
              <a:rPr lang="es-ES_tradnl" baseline="30000" dirty="0">
                <a:solidFill>
                  <a:srgbClr val="0000FF"/>
                </a:solidFill>
                <a:latin typeface="+mj-lt"/>
              </a:rPr>
              <a:t>x</a:t>
            </a:r>
            <a:endParaRPr lang="es-ES_tradnl" dirty="0">
              <a:solidFill>
                <a:srgbClr val="0000FF"/>
              </a:solidFill>
              <a:latin typeface="+mj-lt"/>
            </a:endParaRPr>
          </a:p>
        </p:txBody>
      </p:sp>
      <p:sp>
        <p:nvSpPr>
          <p:cNvPr id="171" name="Text Box 166"/>
          <p:cNvSpPr txBox="1">
            <a:spLocks noChangeArrowheads="1"/>
          </p:cNvSpPr>
          <p:nvPr/>
        </p:nvSpPr>
        <p:spPr bwMode="auto">
          <a:xfrm>
            <a:off x="3875088" y="4724400"/>
            <a:ext cx="762000" cy="13112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eaLnBrk="0" hangingPunct="0">
              <a:spcBef>
                <a:spcPct val="50000"/>
              </a:spcBef>
              <a:defRPr/>
            </a:pPr>
            <a:r>
              <a:rPr lang="es-ES_tradnl" sz="8000" b="1" baseline="2000" dirty="0">
                <a:solidFill>
                  <a:schemeClr val="bg1"/>
                </a:solidFill>
                <a:effectLst>
                  <a:outerShdw blurRad="38100" dist="38100" dir="2700000" algn="tl">
                    <a:srgbClr val="C0C0C0"/>
                  </a:outerShdw>
                </a:effectLst>
                <a:latin typeface="+mj-lt"/>
              </a:rPr>
              <a:t>f</a:t>
            </a:r>
            <a:endParaRPr lang="es-ES_tradnl" sz="3200" dirty="0">
              <a:latin typeface="+mj-lt"/>
            </a:endParaRPr>
          </a:p>
        </p:txBody>
      </p:sp>
      <p:sp>
        <p:nvSpPr>
          <p:cNvPr id="172" name="Rectangle 167"/>
          <p:cNvSpPr>
            <a:spLocks noChangeArrowheads="1"/>
          </p:cNvSpPr>
          <p:nvPr/>
        </p:nvSpPr>
        <p:spPr bwMode="auto">
          <a:xfrm>
            <a:off x="3435350" y="1571625"/>
            <a:ext cx="1020921"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s-ES" sz="1600" b="1" dirty="0">
                <a:latin typeface="+mj-lt"/>
              </a:rPr>
              <a:t>BLOQUES</a:t>
            </a:r>
          </a:p>
        </p:txBody>
      </p:sp>
      <p:grpSp>
        <p:nvGrpSpPr>
          <p:cNvPr id="173" name="Group 168"/>
          <p:cNvGrpSpPr>
            <a:grpSpLocks/>
          </p:cNvGrpSpPr>
          <p:nvPr/>
        </p:nvGrpSpPr>
        <p:grpSpPr bwMode="auto">
          <a:xfrm>
            <a:off x="6497639" y="5029203"/>
            <a:ext cx="2236788" cy="865188"/>
            <a:chOff x="4377" y="3141"/>
            <a:chExt cx="1409" cy="545"/>
          </a:xfrm>
        </p:grpSpPr>
        <p:sp>
          <p:nvSpPr>
            <p:cNvPr id="174" name="Rectangle 169"/>
            <p:cNvSpPr>
              <a:spLocks noChangeArrowheads="1"/>
            </p:cNvSpPr>
            <p:nvPr/>
          </p:nvSpPr>
          <p:spPr bwMode="auto">
            <a:xfrm>
              <a:off x="4377" y="3158"/>
              <a:ext cx="136" cy="136"/>
            </a:xfrm>
            <a:prstGeom prst="rect">
              <a:avLst/>
            </a:prstGeom>
            <a:solidFill>
              <a:srgbClr val="FF00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sz="1100" dirty="0">
                <a:latin typeface="+mj-lt"/>
              </a:endParaRPr>
            </a:p>
          </p:txBody>
        </p:sp>
        <p:sp>
          <p:nvSpPr>
            <p:cNvPr id="175" name="Rectangle 170"/>
            <p:cNvSpPr>
              <a:spLocks noChangeArrowheads="1"/>
            </p:cNvSpPr>
            <p:nvPr/>
          </p:nvSpPr>
          <p:spPr bwMode="auto">
            <a:xfrm>
              <a:off x="4377" y="3339"/>
              <a:ext cx="136" cy="136"/>
            </a:xfrm>
            <a:prstGeom prst="rect">
              <a:avLst/>
            </a:prstGeom>
            <a:solidFill>
              <a:srgbClr val="FF66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sz="1100" dirty="0">
                <a:latin typeface="+mj-lt"/>
              </a:endParaRPr>
            </a:p>
          </p:txBody>
        </p:sp>
        <p:sp>
          <p:nvSpPr>
            <p:cNvPr id="176" name="Rectangle 171"/>
            <p:cNvSpPr>
              <a:spLocks noChangeArrowheads="1"/>
            </p:cNvSpPr>
            <p:nvPr/>
          </p:nvSpPr>
          <p:spPr bwMode="auto">
            <a:xfrm>
              <a:off x="4377" y="3521"/>
              <a:ext cx="136" cy="136"/>
            </a:xfrm>
            <a:prstGeom prst="rect">
              <a:avLst/>
            </a:prstGeom>
            <a:solidFill>
              <a:srgbClr val="00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sz="1100" dirty="0">
                <a:latin typeface="+mj-lt"/>
              </a:endParaRPr>
            </a:p>
          </p:txBody>
        </p:sp>
        <p:sp>
          <p:nvSpPr>
            <p:cNvPr id="177" name="Text Box 172"/>
            <p:cNvSpPr txBox="1">
              <a:spLocks noChangeArrowheads="1"/>
            </p:cNvSpPr>
            <p:nvPr/>
          </p:nvSpPr>
          <p:spPr bwMode="auto">
            <a:xfrm>
              <a:off x="4513" y="3158"/>
              <a:ext cx="116"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es-ES" sz="1100" dirty="0">
                <a:latin typeface="+mj-lt"/>
              </a:endParaRPr>
            </a:p>
          </p:txBody>
        </p:sp>
        <p:sp>
          <p:nvSpPr>
            <p:cNvPr id="178" name="Text Box 173"/>
            <p:cNvSpPr txBox="1">
              <a:spLocks noChangeArrowheads="1"/>
            </p:cNvSpPr>
            <p:nvPr/>
          </p:nvSpPr>
          <p:spPr bwMode="auto">
            <a:xfrm>
              <a:off x="4545" y="3141"/>
              <a:ext cx="1132"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s-ES" sz="1100" dirty="0">
                  <a:latin typeface="+mj-lt"/>
                </a:rPr>
                <a:t>Elementos representativos</a:t>
              </a:r>
            </a:p>
          </p:txBody>
        </p:sp>
        <p:sp>
          <p:nvSpPr>
            <p:cNvPr id="179" name="Text Box 174"/>
            <p:cNvSpPr txBox="1">
              <a:spLocks noChangeArrowheads="1"/>
            </p:cNvSpPr>
            <p:nvPr/>
          </p:nvSpPr>
          <p:spPr bwMode="auto">
            <a:xfrm>
              <a:off x="4558" y="3339"/>
              <a:ext cx="934"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s-ES" sz="1100" dirty="0">
                  <a:latin typeface="+mj-lt"/>
                </a:rPr>
                <a:t>Metales de transición</a:t>
              </a:r>
            </a:p>
          </p:txBody>
        </p:sp>
        <p:sp>
          <p:nvSpPr>
            <p:cNvPr id="180" name="Text Box 175"/>
            <p:cNvSpPr txBox="1">
              <a:spLocks noChangeArrowheads="1"/>
            </p:cNvSpPr>
            <p:nvPr/>
          </p:nvSpPr>
          <p:spPr bwMode="auto">
            <a:xfrm>
              <a:off x="4558" y="3521"/>
              <a:ext cx="1228"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s-ES" sz="1100" dirty="0">
                  <a:latin typeface="+mj-lt"/>
                </a:rPr>
                <a:t>Metales de transición interna</a:t>
              </a:r>
            </a:p>
          </p:txBody>
        </p:sp>
      </p:grpSp>
    </p:spTree>
    <p:extLst>
      <p:ext uri="{BB962C8B-B14F-4D97-AF65-F5344CB8AC3E}">
        <p14:creationId xmlns:p14="http://schemas.microsoft.com/office/powerpoint/2010/main" val="86635291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288" fill="hold" nodeType="clickEffect">
                                  <p:stCondLst>
                                    <p:cond delay="0"/>
                                  </p:stCondLst>
                                  <p:childTnLst>
                                    <p:set>
                                      <p:cBhvr>
                                        <p:cTn id="6" dur="1" fill="hold">
                                          <p:stCondLst>
                                            <p:cond delay="0"/>
                                          </p:stCondLst>
                                        </p:cTn>
                                        <p:tgtEl>
                                          <p:spTgt spid="152"/>
                                        </p:tgtEl>
                                        <p:attrNameLst>
                                          <p:attrName>style.visibility</p:attrName>
                                        </p:attrNameLst>
                                      </p:cBhvr>
                                      <p:to>
                                        <p:strVal val="visible"/>
                                      </p:to>
                                    </p:set>
                                    <p:anim calcmode="lin" valueType="num">
                                      <p:cBhvr>
                                        <p:cTn id="7" dur="500" fill="hold"/>
                                        <p:tgtEl>
                                          <p:spTgt spid="152"/>
                                        </p:tgtEl>
                                        <p:attrNameLst>
                                          <p:attrName>ppt_w</p:attrName>
                                        </p:attrNameLst>
                                      </p:cBhvr>
                                      <p:tavLst>
                                        <p:tav tm="0">
                                          <p:val>
                                            <p:strVal val="4/3*#ppt_w"/>
                                          </p:val>
                                        </p:tav>
                                        <p:tav tm="100000">
                                          <p:val>
                                            <p:strVal val="#ppt_w"/>
                                          </p:val>
                                        </p:tav>
                                      </p:tavLst>
                                    </p:anim>
                                    <p:anim calcmode="lin" valueType="num">
                                      <p:cBhvr>
                                        <p:cTn id="8" dur="500" fill="hold"/>
                                        <p:tgtEl>
                                          <p:spTgt spid="152"/>
                                        </p:tgtEl>
                                        <p:attrNameLst>
                                          <p:attrName>ppt_h</p:attrName>
                                        </p:attrNameLst>
                                      </p:cBhvr>
                                      <p:tavLst>
                                        <p:tav tm="0">
                                          <p:val>
                                            <p:strVal val="4/3*#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499"/>
                                          </p:stCondLst>
                                        </p:cTn>
                                        <p:tgtEl>
                                          <p:spTgt spid="14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3" presetClass="entr" presetSubtype="288" fill="hold" nodeType="clickEffect">
                                  <p:stCondLst>
                                    <p:cond delay="0"/>
                                  </p:stCondLst>
                                  <p:childTnLst>
                                    <p:set>
                                      <p:cBhvr>
                                        <p:cTn id="16" dur="1" fill="hold">
                                          <p:stCondLst>
                                            <p:cond delay="0"/>
                                          </p:stCondLst>
                                        </p:cTn>
                                        <p:tgtEl>
                                          <p:spTgt spid="21"/>
                                        </p:tgtEl>
                                        <p:attrNameLst>
                                          <p:attrName>style.visibility</p:attrName>
                                        </p:attrNameLst>
                                      </p:cBhvr>
                                      <p:to>
                                        <p:strVal val="visible"/>
                                      </p:to>
                                    </p:set>
                                    <p:anim calcmode="lin" valueType="num">
                                      <p:cBhvr>
                                        <p:cTn id="17" dur="500" fill="hold"/>
                                        <p:tgtEl>
                                          <p:spTgt spid="21"/>
                                        </p:tgtEl>
                                        <p:attrNameLst>
                                          <p:attrName>ppt_w</p:attrName>
                                        </p:attrNameLst>
                                      </p:cBhvr>
                                      <p:tavLst>
                                        <p:tav tm="0">
                                          <p:val>
                                            <p:strVal val="4/3*#ppt_w"/>
                                          </p:val>
                                        </p:tav>
                                        <p:tav tm="100000">
                                          <p:val>
                                            <p:strVal val="#ppt_w"/>
                                          </p:val>
                                        </p:tav>
                                      </p:tavLst>
                                    </p:anim>
                                    <p:anim calcmode="lin" valueType="num">
                                      <p:cBhvr>
                                        <p:cTn id="18" dur="500" fill="hold"/>
                                        <p:tgtEl>
                                          <p:spTgt spid="21"/>
                                        </p:tgtEl>
                                        <p:attrNameLst>
                                          <p:attrName>ppt_h</p:attrName>
                                        </p:attrNameLst>
                                      </p:cBhvr>
                                      <p:tavLst>
                                        <p:tav tm="0">
                                          <p:val>
                                            <p:strVal val="4/3*#ppt_h"/>
                                          </p:val>
                                        </p:tav>
                                        <p:tav tm="100000">
                                          <p:val>
                                            <p:strVal val="#ppt_h"/>
                                          </p:val>
                                        </p:tav>
                                      </p:tavLst>
                                    </p:anim>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499"/>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23" presetClass="entr" presetSubtype="288" fill="hold" nodeType="clickEffect">
                                  <p:stCondLst>
                                    <p:cond delay="0"/>
                                  </p:stCondLst>
                                  <p:childTnLst>
                                    <p:set>
                                      <p:cBhvr>
                                        <p:cTn id="26" dur="1" fill="hold">
                                          <p:stCondLst>
                                            <p:cond delay="0"/>
                                          </p:stCondLst>
                                        </p:cTn>
                                        <p:tgtEl>
                                          <p:spTgt spid="66"/>
                                        </p:tgtEl>
                                        <p:attrNameLst>
                                          <p:attrName>style.visibility</p:attrName>
                                        </p:attrNameLst>
                                      </p:cBhvr>
                                      <p:to>
                                        <p:strVal val="visible"/>
                                      </p:to>
                                    </p:set>
                                    <p:anim calcmode="lin" valueType="num">
                                      <p:cBhvr>
                                        <p:cTn id="27" dur="500" fill="hold"/>
                                        <p:tgtEl>
                                          <p:spTgt spid="66"/>
                                        </p:tgtEl>
                                        <p:attrNameLst>
                                          <p:attrName>ppt_w</p:attrName>
                                        </p:attrNameLst>
                                      </p:cBhvr>
                                      <p:tavLst>
                                        <p:tav tm="0">
                                          <p:val>
                                            <p:strVal val="4/3*#ppt_w"/>
                                          </p:val>
                                        </p:tav>
                                        <p:tav tm="100000">
                                          <p:val>
                                            <p:strVal val="#ppt_w"/>
                                          </p:val>
                                        </p:tav>
                                      </p:tavLst>
                                    </p:anim>
                                    <p:anim calcmode="lin" valueType="num">
                                      <p:cBhvr>
                                        <p:cTn id="28" dur="500" fill="hold"/>
                                        <p:tgtEl>
                                          <p:spTgt spid="66"/>
                                        </p:tgtEl>
                                        <p:attrNameLst>
                                          <p:attrName>ppt_h</p:attrName>
                                        </p:attrNameLst>
                                      </p:cBhvr>
                                      <p:tavLst>
                                        <p:tav tm="0">
                                          <p:val>
                                            <p:strVal val="4/3*#ppt_h"/>
                                          </p:val>
                                        </p:tav>
                                        <p:tav tm="100000">
                                          <p:val>
                                            <p:strVal val="#ppt_h"/>
                                          </p:val>
                                        </p:tav>
                                      </p:tavLst>
                                    </p:anim>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499"/>
                                          </p:stCondLst>
                                        </p:cTn>
                                        <p:tgtEl>
                                          <p:spTgt spid="59"/>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23" presetClass="entr" presetSubtype="288" fill="hold" nodeType="clickEffect">
                                  <p:stCondLst>
                                    <p:cond delay="0"/>
                                  </p:stCondLst>
                                  <p:childTnLst>
                                    <p:set>
                                      <p:cBhvr>
                                        <p:cTn id="36" dur="1" fill="hold">
                                          <p:stCondLst>
                                            <p:cond delay="0"/>
                                          </p:stCondLst>
                                        </p:cTn>
                                        <p:tgtEl>
                                          <p:spTgt spid="99"/>
                                        </p:tgtEl>
                                        <p:attrNameLst>
                                          <p:attrName>style.visibility</p:attrName>
                                        </p:attrNameLst>
                                      </p:cBhvr>
                                      <p:to>
                                        <p:strVal val="visible"/>
                                      </p:to>
                                    </p:set>
                                    <p:anim calcmode="lin" valueType="num">
                                      <p:cBhvr>
                                        <p:cTn id="37" dur="500" fill="hold"/>
                                        <p:tgtEl>
                                          <p:spTgt spid="99"/>
                                        </p:tgtEl>
                                        <p:attrNameLst>
                                          <p:attrName>ppt_w</p:attrName>
                                        </p:attrNameLst>
                                      </p:cBhvr>
                                      <p:tavLst>
                                        <p:tav tm="0">
                                          <p:val>
                                            <p:strVal val="4/3*#ppt_w"/>
                                          </p:val>
                                        </p:tav>
                                        <p:tav tm="100000">
                                          <p:val>
                                            <p:strVal val="#ppt_w"/>
                                          </p:val>
                                        </p:tav>
                                      </p:tavLst>
                                    </p:anim>
                                    <p:anim calcmode="lin" valueType="num">
                                      <p:cBhvr>
                                        <p:cTn id="38" dur="500" fill="hold"/>
                                        <p:tgtEl>
                                          <p:spTgt spid="99"/>
                                        </p:tgtEl>
                                        <p:attrNameLst>
                                          <p:attrName>ppt_h</p:attrName>
                                        </p:attrNameLst>
                                      </p:cBhvr>
                                      <p:tavLst>
                                        <p:tav tm="0">
                                          <p:val>
                                            <p:strVal val="4/3*#ppt_h"/>
                                          </p:val>
                                        </p:tav>
                                        <p:tav tm="100000">
                                          <p:val>
                                            <p:strVal val="#ppt_h"/>
                                          </p:val>
                                        </p:tav>
                                      </p:tavLst>
                                    </p:anim>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499"/>
                                          </p:stCondLst>
                                        </p:cTn>
                                        <p:tgtEl>
                                          <p:spTgt spid="129"/>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23" presetClass="entr" presetSubtype="16" fill="hold" grpId="0" nodeType="clickEffect">
                                  <p:stCondLst>
                                    <p:cond delay="0"/>
                                  </p:stCondLst>
                                  <p:childTnLst>
                                    <p:set>
                                      <p:cBhvr>
                                        <p:cTn id="46" dur="1" fill="hold">
                                          <p:stCondLst>
                                            <p:cond delay="0"/>
                                          </p:stCondLst>
                                        </p:cTn>
                                        <p:tgtEl>
                                          <p:spTgt spid="166"/>
                                        </p:tgtEl>
                                        <p:attrNameLst>
                                          <p:attrName>style.visibility</p:attrName>
                                        </p:attrNameLst>
                                      </p:cBhvr>
                                      <p:to>
                                        <p:strVal val="visible"/>
                                      </p:to>
                                    </p:set>
                                    <p:anim calcmode="lin" valueType="num">
                                      <p:cBhvr>
                                        <p:cTn id="47" dur="500" fill="hold"/>
                                        <p:tgtEl>
                                          <p:spTgt spid="166"/>
                                        </p:tgtEl>
                                        <p:attrNameLst>
                                          <p:attrName>ppt_w</p:attrName>
                                        </p:attrNameLst>
                                      </p:cBhvr>
                                      <p:tavLst>
                                        <p:tav tm="0">
                                          <p:val>
                                            <p:fltVal val="0"/>
                                          </p:val>
                                        </p:tav>
                                        <p:tav tm="100000">
                                          <p:val>
                                            <p:strVal val="#ppt_w"/>
                                          </p:val>
                                        </p:tav>
                                      </p:tavLst>
                                    </p:anim>
                                    <p:anim calcmode="lin" valueType="num">
                                      <p:cBhvr>
                                        <p:cTn id="48" dur="500" fill="hold"/>
                                        <p:tgtEl>
                                          <p:spTgt spid="166"/>
                                        </p:tgtEl>
                                        <p:attrNameLst>
                                          <p:attrName>ppt_h</p:attrName>
                                        </p:attrNameLst>
                                      </p:cBhvr>
                                      <p:tavLst>
                                        <p:tav tm="0">
                                          <p:val>
                                            <p:fltVal val="0"/>
                                          </p:val>
                                        </p:tav>
                                        <p:tav tm="100000">
                                          <p:val>
                                            <p:strVal val="#ppt_h"/>
                                          </p:val>
                                        </p:tav>
                                      </p:tavLst>
                                    </p:anim>
                                  </p:childTnLst>
                                </p:cTn>
                              </p:par>
                            </p:childTnLst>
                          </p:cTn>
                        </p:par>
                      </p:childTnLst>
                    </p:cTn>
                  </p:par>
                  <p:par>
                    <p:cTn id="49" fill="hold">
                      <p:stCondLst>
                        <p:cond delay="indefinite"/>
                      </p:stCondLst>
                      <p:childTnLst>
                        <p:par>
                          <p:cTn id="50" fill="hold">
                            <p:stCondLst>
                              <p:cond delay="0"/>
                            </p:stCondLst>
                            <p:childTnLst>
                              <p:par>
                                <p:cTn id="51" presetID="23" presetClass="entr" presetSubtype="16" fill="hold" grpId="0" nodeType="clickEffect">
                                  <p:stCondLst>
                                    <p:cond delay="0"/>
                                  </p:stCondLst>
                                  <p:childTnLst>
                                    <p:set>
                                      <p:cBhvr>
                                        <p:cTn id="52" dur="1" fill="hold">
                                          <p:stCondLst>
                                            <p:cond delay="0"/>
                                          </p:stCondLst>
                                        </p:cTn>
                                        <p:tgtEl>
                                          <p:spTgt spid="148"/>
                                        </p:tgtEl>
                                        <p:attrNameLst>
                                          <p:attrName>style.visibility</p:attrName>
                                        </p:attrNameLst>
                                      </p:cBhvr>
                                      <p:to>
                                        <p:strVal val="visible"/>
                                      </p:to>
                                    </p:set>
                                    <p:anim calcmode="lin" valueType="num">
                                      <p:cBhvr>
                                        <p:cTn id="53" dur="500" fill="hold"/>
                                        <p:tgtEl>
                                          <p:spTgt spid="148"/>
                                        </p:tgtEl>
                                        <p:attrNameLst>
                                          <p:attrName>ppt_w</p:attrName>
                                        </p:attrNameLst>
                                      </p:cBhvr>
                                      <p:tavLst>
                                        <p:tav tm="0">
                                          <p:val>
                                            <p:fltVal val="0"/>
                                          </p:val>
                                        </p:tav>
                                        <p:tav tm="100000">
                                          <p:val>
                                            <p:strVal val="#ppt_w"/>
                                          </p:val>
                                        </p:tav>
                                      </p:tavLst>
                                    </p:anim>
                                    <p:anim calcmode="lin" valueType="num">
                                      <p:cBhvr>
                                        <p:cTn id="54" dur="500" fill="hold"/>
                                        <p:tgtEl>
                                          <p:spTgt spid="148"/>
                                        </p:tgtEl>
                                        <p:attrNameLst>
                                          <p:attrName>ppt_h</p:attrName>
                                        </p:attrNameLst>
                                      </p:cBhvr>
                                      <p:tavLst>
                                        <p:tav tm="0">
                                          <p:val>
                                            <p:fltVal val="0"/>
                                          </p:val>
                                        </p:tav>
                                        <p:tav tm="100000">
                                          <p:val>
                                            <p:strVal val="#ppt_h"/>
                                          </p:val>
                                        </p:tav>
                                      </p:tavLst>
                                    </p:anim>
                                  </p:childTnLst>
                                </p:cTn>
                              </p:par>
                            </p:childTnLst>
                          </p:cTn>
                        </p:par>
                      </p:childTnLst>
                    </p:cTn>
                  </p:par>
                  <p:par>
                    <p:cTn id="55" fill="hold">
                      <p:stCondLst>
                        <p:cond delay="indefinite"/>
                      </p:stCondLst>
                      <p:childTnLst>
                        <p:par>
                          <p:cTn id="56" fill="hold">
                            <p:stCondLst>
                              <p:cond delay="0"/>
                            </p:stCondLst>
                            <p:childTnLst>
                              <p:par>
                                <p:cTn id="57" presetID="23" presetClass="entr" presetSubtype="16" fill="hold" grpId="0" nodeType="clickEffect">
                                  <p:stCondLst>
                                    <p:cond delay="0"/>
                                  </p:stCondLst>
                                  <p:childTnLst>
                                    <p:set>
                                      <p:cBhvr>
                                        <p:cTn id="58" dur="1" fill="hold">
                                          <p:stCondLst>
                                            <p:cond delay="0"/>
                                          </p:stCondLst>
                                        </p:cTn>
                                        <p:tgtEl>
                                          <p:spTgt spid="147"/>
                                        </p:tgtEl>
                                        <p:attrNameLst>
                                          <p:attrName>style.visibility</p:attrName>
                                        </p:attrNameLst>
                                      </p:cBhvr>
                                      <p:to>
                                        <p:strVal val="visible"/>
                                      </p:to>
                                    </p:set>
                                    <p:anim calcmode="lin" valueType="num">
                                      <p:cBhvr>
                                        <p:cTn id="59" dur="500" fill="hold"/>
                                        <p:tgtEl>
                                          <p:spTgt spid="147"/>
                                        </p:tgtEl>
                                        <p:attrNameLst>
                                          <p:attrName>ppt_w</p:attrName>
                                        </p:attrNameLst>
                                      </p:cBhvr>
                                      <p:tavLst>
                                        <p:tav tm="0">
                                          <p:val>
                                            <p:fltVal val="0"/>
                                          </p:val>
                                        </p:tav>
                                        <p:tav tm="100000">
                                          <p:val>
                                            <p:strVal val="#ppt_w"/>
                                          </p:val>
                                        </p:tav>
                                      </p:tavLst>
                                    </p:anim>
                                    <p:anim calcmode="lin" valueType="num">
                                      <p:cBhvr>
                                        <p:cTn id="60" dur="500" fill="hold"/>
                                        <p:tgtEl>
                                          <p:spTgt spid="147"/>
                                        </p:tgtEl>
                                        <p:attrNameLst>
                                          <p:attrName>ppt_h</p:attrName>
                                        </p:attrNameLst>
                                      </p:cBhvr>
                                      <p:tavLst>
                                        <p:tav tm="0">
                                          <p:val>
                                            <p:fltVal val="0"/>
                                          </p:val>
                                        </p:tav>
                                        <p:tav tm="100000">
                                          <p:val>
                                            <p:strVal val="#ppt_h"/>
                                          </p:val>
                                        </p:tav>
                                      </p:tavLst>
                                    </p:anim>
                                  </p:childTnLst>
                                </p:cTn>
                              </p:par>
                            </p:childTnLst>
                          </p:cTn>
                        </p:par>
                      </p:childTnLst>
                    </p:cTn>
                  </p:par>
                  <p:par>
                    <p:cTn id="61" fill="hold">
                      <p:stCondLst>
                        <p:cond delay="indefinite"/>
                      </p:stCondLst>
                      <p:childTnLst>
                        <p:par>
                          <p:cTn id="62" fill="hold">
                            <p:stCondLst>
                              <p:cond delay="0"/>
                            </p:stCondLst>
                            <p:childTnLst>
                              <p:par>
                                <p:cTn id="63" presetID="23" presetClass="entr" presetSubtype="16" fill="hold" grpId="0" nodeType="clickEffect">
                                  <p:stCondLst>
                                    <p:cond delay="0"/>
                                  </p:stCondLst>
                                  <p:childTnLst>
                                    <p:set>
                                      <p:cBhvr>
                                        <p:cTn id="64" dur="1" fill="hold">
                                          <p:stCondLst>
                                            <p:cond delay="0"/>
                                          </p:stCondLst>
                                        </p:cTn>
                                        <p:tgtEl>
                                          <p:spTgt spid="171"/>
                                        </p:tgtEl>
                                        <p:attrNameLst>
                                          <p:attrName>style.visibility</p:attrName>
                                        </p:attrNameLst>
                                      </p:cBhvr>
                                      <p:to>
                                        <p:strVal val="visible"/>
                                      </p:to>
                                    </p:set>
                                    <p:anim calcmode="lin" valueType="num">
                                      <p:cBhvr>
                                        <p:cTn id="65" dur="500" fill="hold"/>
                                        <p:tgtEl>
                                          <p:spTgt spid="171"/>
                                        </p:tgtEl>
                                        <p:attrNameLst>
                                          <p:attrName>ppt_w</p:attrName>
                                        </p:attrNameLst>
                                      </p:cBhvr>
                                      <p:tavLst>
                                        <p:tav tm="0">
                                          <p:val>
                                            <p:fltVal val="0"/>
                                          </p:val>
                                        </p:tav>
                                        <p:tav tm="100000">
                                          <p:val>
                                            <p:strVal val="#ppt_w"/>
                                          </p:val>
                                        </p:tav>
                                      </p:tavLst>
                                    </p:anim>
                                    <p:anim calcmode="lin" valueType="num">
                                      <p:cBhvr>
                                        <p:cTn id="66" dur="500" fill="hold"/>
                                        <p:tgtEl>
                                          <p:spTgt spid="171"/>
                                        </p:tgtEl>
                                        <p:attrNameLst>
                                          <p:attrName>ppt_h</p:attrName>
                                        </p:attrNameLst>
                                      </p:cBhvr>
                                      <p:tavLst>
                                        <p:tav tm="0">
                                          <p:val>
                                            <p:fltVal val="0"/>
                                          </p:val>
                                        </p:tav>
                                        <p:tav tm="100000">
                                          <p:val>
                                            <p:strVal val="#ppt_h"/>
                                          </p:val>
                                        </p:tav>
                                      </p:tavLst>
                                    </p:anim>
                                  </p:childTnLst>
                                </p:cTn>
                              </p:par>
                            </p:childTnLst>
                          </p:cTn>
                        </p:par>
                      </p:childTnLst>
                    </p:cTn>
                  </p:par>
                  <p:par>
                    <p:cTn id="67" fill="hold">
                      <p:stCondLst>
                        <p:cond delay="indefinite"/>
                      </p:stCondLst>
                      <p:childTnLst>
                        <p:par>
                          <p:cTn id="68" fill="hold">
                            <p:stCondLst>
                              <p:cond delay="0"/>
                            </p:stCondLst>
                            <p:childTnLst>
                              <p:par>
                                <p:cTn id="69" presetID="17" presetClass="entr" presetSubtype="1" fill="hold" grpId="0" nodeType="clickEffect">
                                  <p:stCondLst>
                                    <p:cond delay="0"/>
                                  </p:stCondLst>
                                  <p:childTnLst>
                                    <p:set>
                                      <p:cBhvr>
                                        <p:cTn id="70" dur="1" fill="hold">
                                          <p:stCondLst>
                                            <p:cond delay="0"/>
                                          </p:stCondLst>
                                        </p:cTn>
                                        <p:tgtEl>
                                          <p:spTgt spid="168"/>
                                        </p:tgtEl>
                                        <p:attrNameLst>
                                          <p:attrName>style.visibility</p:attrName>
                                        </p:attrNameLst>
                                      </p:cBhvr>
                                      <p:to>
                                        <p:strVal val="visible"/>
                                      </p:to>
                                    </p:set>
                                    <p:anim calcmode="lin" valueType="num">
                                      <p:cBhvr>
                                        <p:cTn id="71" dur="500" fill="hold"/>
                                        <p:tgtEl>
                                          <p:spTgt spid="168"/>
                                        </p:tgtEl>
                                        <p:attrNameLst>
                                          <p:attrName>ppt_x</p:attrName>
                                        </p:attrNameLst>
                                      </p:cBhvr>
                                      <p:tavLst>
                                        <p:tav tm="0">
                                          <p:val>
                                            <p:strVal val="#ppt_x"/>
                                          </p:val>
                                        </p:tav>
                                        <p:tav tm="100000">
                                          <p:val>
                                            <p:strVal val="#ppt_x"/>
                                          </p:val>
                                        </p:tav>
                                      </p:tavLst>
                                    </p:anim>
                                    <p:anim calcmode="lin" valueType="num">
                                      <p:cBhvr>
                                        <p:cTn id="72" dur="500" fill="hold"/>
                                        <p:tgtEl>
                                          <p:spTgt spid="168"/>
                                        </p:tgtEl>
                                        <p:attrNameLst>
                                          <p:attrName>ppt_y</p:attrName>
                                        </p:attrNameLst>
                                      </p:cBhvr>
                                      <p:tavLst>
                                        <p:tav tm="0">
                                          <p:val>
                                            <p:strVal val="#ppt_y-#ppt_h/2"/>
                                          </p:val>
                                        </p:tav>
                                        <p:tav tm="100000">
                                          <p:val>
                                            <p:strVal val="#ppt_y"/>
                                          </p:val>
                                        </p:tav>
                                      </p:tavLst>
                                    </p:anim>
                                    <p:anim calcmode="lin" valueType="num">
                                      <p:cBhvr>
                                        <p:cTn id="73" dur="500" fill="hold"/>
                                        <p:tgtEl>
                                          <p:spTgt spid="168"/>
                                        </p:tgtEl>
                                        <p:attrNameLst>
                                          <p:attrName>ppt_w</p:attrName>
                                        </p:attrNameLst>
                                      </p:cBhvr>
                                      <p:tavLst>
                                        <p:tav tm="0">
                                          <p:val>
                                            <p:strVal val="#ppt_w"/>
                                          </p:val>
                                        </p:tav>
                                        <p:tav tm="100000">
                                          <p:val>
                                            <p:strVal val="#ppt_w"/>
                                          </p:val>
                                        </p:tav>
                                      </p:tavLst>
                                    </p:anim>
                                    <p:anim calcmode="lin" valueType="num">
                                      <p:cBhvr>
                                        <p:cTn id="74" dur="500" fill="hold"/>
                                        <p:tgtEl>
                                          <p:spTgt spid="168"/>
                                        </p:tgtEl>
                                        <p:attrNameLst>
                                          <p:attrName>ppt_h</p:attrName>
                                        </p:attrNameLst>
                                      </p:cBhvr>
                                      <p:tavLst>
                                        <p:tav tm="0">
                                          <p:val>
                                            <p:fltVal val="0"/>
                                          </p:val>
                                        </p:tav>
                                        <p:tav tm="100000">
                                          <p:val>
                                            <p:strVal val="#ppt_h"/>
                                          </p:val>
                                        </p:tav>
                                      </p:tavLst>
                                    </p:anim>
                                  </p:childTnLst>
                                </p:cTn>
                              </p:par>
                            </p:childTnLst>
                          </p:cTn>
                        </p:par>
                      </p:childTnLst>
                    </p:cTn>
                  </p:par>
                  <p:par>
                    <p:cTn id="75" fill="hold">
                      <p:stCondLst>
                        <p:cond delay="indefinite"/>
                      </p:stCondLst>
                      <p:childTnLst>
                        <p:par>
                          <p:cTn id="76" fill="hold">
                            <p:stCondLst>
                              <p:cond delay="0"/>
                            </p:stCondLst>
                            <p:childTnLst>
                              <p:par>
                                <p:cTn id="77" presetID="17" presetClass="entr" presetSubtype="1" fill="hold" grpId="0" nodeType="clickEffect">
                                  <p:stCondLst>
                                    <p:cond delay="0"/>
                                  </p:stCondLst>
                                  <p:childTnLst>
                                    <p:set>
                                      <p:cBhvr>
                                        <p:cTn id="78" dur="1" fill="hold">
                                          <p:stCondLst>
                                            <p:cond delay="0"/>
                                          </p:stCondLst>
                                        </p:cTn>
                                        <p:tgtEl>
                                          <p:spTgt spid="169"/>
                                        </p:tgtEl>
                                        <p:attrNameLst>
                                          <p:attrName>style.visibility</p:attrName>
                                        </p:attrNameLst>
                                      </p:cBhvr>
                                      <p:to>
                                        <p:strVal val="visible"/>
                                      </p:to>
                                    </p:set>
                                    <p:anim calcmode="lin" valueType="num">
                                      <p:cBhvr>
                                        <p:cTn id="79" dur="500" fill="hold"/>
                                        <p:tgtEl>
                                          <p:spTgt spid="169"/>
                                        </p:tgtEl>
                                        <p:attrNameLst>
                                          <p:attrName>ppt_x</p:attrName>
                                        </p:attrNameLst>
                                      </p:cBhvr>
                                      <p:tavLst>
                                        <p:tav tm="0">
                                          <p:val>
                                            <p:strVal val="#ppt_x"/>
                                          </p:val>
                                        </p:tav>
                                        <p:tav tm="100000">
                                          <p:val>
                                            <p:strVal val="#ppt_x"/>
                                          </p:val>
                                        </p:tav>
                                      </p:tavLst>
                                    </p:anim>
                                    <p:anim calcmode="lin" valueType="num">
                                      <p:cBhvr>
                                        <p:cTn id="80" dur="500" fill="hold"/>
                                        <p:tgtEl>
                                          <p:spTgt spid="169"/>
                                        </p:tgtEl>
                                        <p:attrNameLst>
                                          <p:attrName>ppt_y</p:attrName>
                                        </p:attrNameLst>
                                      </p:cBhvr>
                                      <p:tavLst>
                                        <p:tav tm="0">
                                          <p:val>
                                            <p:strVal val="#ppt_y-#ppt_h/2"/>
                                          </p:val>
                                        </p:tav>
                                        <p:tav tm="100000">
                                          <p:val>
                                            <p:strVal val="#ppt_y"/>
                                          </p:val>
                                        </p:tav>
                                      </p:tavLst>
                                    </p:anim>
                                    <p:anim calcmode="lin" valueType="num">
                                      <p:cBhvr>
                                        <p:cTn id="81" dur="500" fill="hold"/>
                                        <p:tgtEl>
                                          <p:spTgt spid="169"/>
                                        </p:tgtEl>
                                        <p:attrNameLst>
                                          <p:attrName>ppt_w</p:attrName>
                                        </p:attrNameLst>
                                      </p:cBhvr>
                                      <p:tavLst>
                                        <p:tav tm="0">
                                          <p:val>
                                            <p:strVal val="#ppt_w"/>
                                          </p:val>
                                        </p:tav>
                                        <p:tav tm="100000">
                                          <p:val>
                                            <p:strVal val="#ppt_w"/>
                                          </p:val>
                                        </p:tav>
                                      </p:tavLst>
                                    </p:anim>
                                    <p:anim calcmode="lin" valueType="num">
                                      <p:cBhvr>
                                        <p:cTn id="82" dur="500" fill="hold"/>
                                        <p:tgtEl>
                                          <p:spTgt spid="169"/>
                                        </p:tgtEl>
                                        <p:attrNameLst>
                                          <p:attrName>ppt_h</p:attrName>
                                        </p:attrNameLst>
                                      </p:cBhvr>
                                      <p:tavLst>
                                        <p:tav tm="0">
                                          <p:val>
                                            <p:fltVal val="0"/>
                                          </p:val>
                                        </p:tav>
                                        <p:tav tm="100000">
                                          <p:val>
                                            <p:strVal val="#ppt_h"/>
                                          </p:val>
                                        </p:tav>
                                      </p:tavLst>
                                    </p:anim>
                                  </p:childTnLst>
                                </p:cTn>
                              </p:par>
                            </p:childTnLst>
                          </p:cTn>
                        </p:par>
                      </p:childTnLst>
                    </p:cTn>
                  </p:par>
                  <p:par>
                    <p:cTn id="83" fill="hold">
                      <p:stCondLst>
                        <p:cond delay="indefinite"/>
                      </p:stCondLst>
                      <p:childTnLst>
                        <p:par>
                          <p:cTn id="84" fill="hold">
                            <p:stCondLst>
                              <p:cond delay="0"/>
                            </p:stCondLst>
                            <p:childTnLst>
                              <p:par>
                                <p:cTn id="85" presetID="17" presetClass="entr" presetSubtype="1" fill="hold" grpId="0" nodeType="clickEffect">
                                  <p:stCondLst>
                                    <p:cond delay="0"/>
                                  </p:stCondLst>
                                  <p:childTnLst>
                                    <p:set>
                                      <p:cBhvr>
                                        <p:cTn id="86" dur="1" fill="hold">
                                          <p:stCondLst>
                                            <p:cond delay="0"/>
                                          </p:stCondLst>
                                        </p:cTn>
                                        <p:tgtEl>
                                          <p:spTgt spid="167"/>
                                        </p:tgtEl>
                                        <p:attrNameLst>
                                          <p:attrName>style.visibility</p:attrName>
                                        </p:attrNameLst>
                                      </p:cBhvr>
                                      <p:to>
                                        <p:strVal val="visible"/>
                                      </p:to>
                                    </p:set>
                                    <p:anim calcmode="lin" valueType="num">
                                      <p:cBhvr>
                                        <p:cTn id="87" dur="500" fill="hold"/>
                                        <p:tgtEl>
                                          <p:spTgt spid="167"/>
                                        </p:tgtEl>
                                        <p:attrNameLst>
                                          <p:attrName>ppt_x</p:attrName>
                                        </p:attrNameLst>
                                      </p:cBhvr>
                                      <p:tavLst>
                                        <p:tav tm="0">
                                          <p:val>
                                            <p:strVal val="#ppt_x"/>
                                          </p:val>
                                        </p:tav>
                                        <p:tav tm="100000">
                                          <p:val>
                                            <p:strVal val="#ppt_x"/>
                                          </p:val>
                                        </p:tav>
                                      </p:tavLst>
                                    </p:anim>
                                    <p:anim calcmode="lin" valueType="num">
                                      <p:cBhvr>
                                        <p:cTn id="88" dur="500" fill="hold"/>
                                        <p:tgtEl>
                                          <p:spTgt spid="167"/>
                                        </p:tgtEl>
                                        <p:attrNameLst>
                                          <p:attrName>ppt_y</p:attrName>
                                        </p:attrNameLst>
                                      </p:cBhvr>
                                      <p:tavLst>
                                        <p:tav tm="0">
                                          <p:val>
                                            <p:strVal val="#ppt_y-#ppt_h/2"/>
                                          </p:val>
                                        </p:tav>
                                        <p:tav tm="100000">
                                          <p:val>
                                            <p:strVal val="#ppt_y"/>
                                          </p:val>
                                        </p:tav>
                                      </p:tavLst>
                                    </p:anim>
                                    <p:anim calcmode="lin" valueType="num">
                                      <p:cBhvr>
                                        <p:cTn id="89" dur="500" fill="hold"/>
                                        <p:tgtEl>
                                          <p:spTgt spid="167"/>
                                        </p:tgtEl>
                                        <p:attrNameLst>
                                          <p:attrName>ppt_w</p:attrName>
                                        </p:attrNameLst>
                                      </p:cBhvr>
                                      <p:tavLst>
                                        <p:tav tm="0">
                                          <p:val>
                                            <p:strVal val="#ppt_w"/>
                                          </p:val>
                                        </p:tav>
                                        <p:tav tm="100000">
                                          <p:val>
                                            <p:strVal val="#ppt_w"/>
                                          </p:val>
                                        </p:tav>
                                      </p:tavLst>
                                    </p:anim>
                                    <p:anim calcmode="lin" valueType="num">
                                      <p:cBhvr>
                                        <p:cTn id="90" dur="500" fill="hold"/>
                                        <p:tgtEl>
                                          <p:spTgt spid="167"/>
                                        </p:tgtEl>
                                        <p:attrNameLst>
                                          <p:attrName>ppt_h</p:attrName>
                                        </p:attrNameLst>
                                      </p:cBhvr>
                                      <p:tavLst>
                                        <p:tav tm="0">
                                          <p:val>
                                            <p:fltVal val="0"/>
                                          </p:val>
                                        </p:tav>
                                        <p:tav tm="100000">
                                          <p:val>
                                            <p:strVal val="#ppt_h"/>
                                          </p:val>
                                        </p:tav>
                                      </p:tavLst>
                                    </p:anim>
                                  </p:childTnLst>
                                </p:cTn>
                              </p:par>
                            </p:childTnLst>
                          </p:cTn>
                        </p:par>
                      </p:childTnLst>
                    </p:cTn>
                  </p:par>
                  <p:par>
                    <p:cTn id="91" fill="hold">
                      <p:stCondLst>
                        <p:cond delay="indefinite"/>
                      </p:stCondLst>
                      <p:childTnLst>
                        <p:par>
                          <p:cTn id="92" fill="hold">
                            <p:stCondLst>
                              <p:cond delay="0"/>
                            </p:stCondLst>
                            <p:childTnLst>
                              <p:par>
                                <p:cTn id="93" presetID="17" presetClass="entr" presetSubtype="1" fill="hold" grpId="0" nodeType="clickEffect">
                                  <p:stCondLst>
                                    <p:cond delay="0"/>
                                  </p:stCondLst>
                                  <p:childTnLst>
                                    <p:set>
                                      <p:cBhvr>
                                        <p:cTn id="94" dur="1" fill="hold">
                                          <p:stCondLst>
                                            <p:cond delay="0"/>
                                          </p:stCondLst>
                                        </p:cTn>
                                        <p:tgtEl>
                                          <p:spTgt spid="170"/>
                                        </p:tgtEl>
                                        <p:attrNameLst>
                                          <p:attrName>style.visibility</p:attrName>
                                        </p:attrNameLst>
                                      </p:cBhvr>
                                      <p:to>
                                        <p:strVal val="visible"/>
                                      </p:to>
                                    </p:set>
                                    <p:anim calcmode="lin" valueType="num">
                                      <p:cBhvr>
                                        <p:cTn id="95" dur="500" fill="hold"/>
                                        <p:tgtEl>
                                          <p:spTgt spid="170"/>
                                        </p:tgtEl>
                                        <p:attrNameLst>
                                          <p:attrName>ppt_x</p:attrName>
                                        </p:attrNameLst>
                                      </p:cBhvr>
                                      <p:tavLst>
                                        <p:tav tm="0">
                                          <p:val>
                                            <p:strVal val="#ppt_x"/>
                                          </p:val>
                                        </p:tav>
                                        <p:tav tm="100000">
                                          <p:val>
                                            <p:strVal val="#ppt_x"/>
                                          </p:val>
                                        </p:tav>
                                      </p:tavLst>
                                    </p:anim>
                                    <p:anim calcmode="lin" valueType="num">
                                      <p:cBhvr>
                                        <p:cTn id="96" dur="500" fill="hold"/>
                                        <p:tgtEl>
                                          <p:spTgt spid="170"/>
                                        </p:tgtEl>
                                        <p:attrNameLst>
                                          <p:attrName>ppt_y</p:attrName>
                                        </p:attrNameLst>
                                      </p:cBhvr>
                                      <p:tavLst>
                                        <p:tav tm="0">
                                          <p:val>
                                            <p:strVal val="#ppt_y-#ppt_h/2"/>
                                          </p:val>
                                        </p:tav>
                                        <p:tav tm="100000">
                                          <p:val>
                                            <p:strVal val="#ppt_y"/>
                                          </p:val>
                                        </p:tav>
                                      </p:tavLst>
                                    </p:anim>
                                    <p:anim calcmode="lin" valueType="num">
                                      <p:cBhvr>
                                        <p:cTn id="97" dur="500" fill="hold"/>
                                        <p:tgtEl>
                                          <p:spTgt spid="170"/>
                                        </p:tgtEl>
                                        <p:attrNameLst>
                                          <p:attrName>ppt_w</p:attrName>
                                        </p:attrNameLst>
                                      </p:cBhvr>
                                      <p:tavLst>
                                        <p:tav tm="0">
                                          <p:val>
                                            <p:strVal val="#ppt_w"/>
                                          </p:val>
                                        </p:tav>
                                        <p:tav tm="100000">
                                          <p:val>
                                            <p:strVal val="#ppt_w"/>
                                          </p:val>
                                        </p:tav>
                                      </p:tavLst>
                                    </p:anim>
                                    <p:anim calcmode="lin" valueType="num">
                                      <p:cBhvr>
                                        <p:cTn id="98" dur="500" fill="hold"/>
                                        <p:tgtEl>
                                          <p:spTgt spid="170"/>
                                        </p:tgtEl>
                                        <p:attrNameLst>
                                          <p:attrName>ppt_h</p:attrName>
                                        </p:attrNameLst>
                                      </p:cBhvr>
                                      <p:tavLst>
                                        <p:tav tm="0">
                                          <p:val>
                                            <p:fltVal val="0"/>
                                          </p:val>
                                        </p:tav>
                                        <p:tav tm="100000">
                                          <p:val>
                                            <p:strVal val="#ppt_h"/>
                                          </p:val>
                                        </p:tav>
                                      </p:tavLst>
                                    </p:anim>
                                  </p:childTnLst>
                                </p:cTn>
                              </p:par>
                            </p:childTnLst>
                          </p:cTn>
                        </p:par>
                      </p:childTnLst>
                    </p:cTn>
                  </p:par>
                  <p:par>
                    <p:cTn id="99" fill="hold">
                      <p:stCondLst>
                        <p:cond delay="indefinite"/>
                      </p:stCondLst>
                      <p:childTnLst>
                        <p:par>
                          <p:cTn id="100" fill="hold">
                            <p:stCondLst>
                              <p:cond delay="0"/>
                            </p:stCondLst>
                            <p:childTnLst>
                              <p:par>
                                <p:cTn id="101" presetID="2" presetClass="entr" presetSubtype="4" fill="hold" nodeType="clickEffect">
                                  <p:stCondLst>
                                    <p:cond delay="0"/>
                                  </p:stCondLst>
                                  <p:childTnLst>
                                    <p:set>
                                      <p:cBhvr>
                                        <p:cTn id="102" dur="1" fill="hold">
                                          <p:stCondLst>
                                            <p:cond delay="0"/>
                                          </p:stCondLst>
                                        </p:cTn>
                                        <p:tgtEl>
                                          <p:spTgt spid="173"/>
                                        </p:tgtEl>
                                        <p:attrNameLst>
                                          <p:attrName>style.visibility</p:attrName>
                                        </p:attrNameLst>
                                      </p:cBhvr>
                                      <p:to>
                                        <p:strVal val="visible"/>
                                      </p:to>
                                    </p:set>
                                    <p:anim calcmode="lin" valueType="num">
                                      <p:cBhvr additive="base">
                                        <p:cTn id="103" dur="500" fill="hold"/>
                                        <p:tgtEl>
                                          <p:spTgt spid="173"/>
                                        </p:tgtEl>
                                        <p:attrNameLst>
                                          <p:attrName>ppt_x</p:attrName>
                                        </p:attrNameLst>
                                      </p:cBhvr>
                                      <p:tavLst>
                                        <p:tav tm="0">
                                          <p:val>
                                            <p:strVal val="#ppt_x"/>
                                          </p:val>
                                        </p:tav>
                                        <p:tav tm="100000">
                                          <p:val>
                                            <p:strVal val="#ppt_x"/>
                                          </p:val>
                                        </p:tav>
                                      </p:tavLst>
                                    </p:anim>
                                    <p:anim calcmode="lin" valueType="num">
                                      <p:cBhvr additive="base">
                                        <p:cTn id="104" dur="500" fill="hold"/>
                                        <p:tgtEl>
                                          <p:spTgt spid="17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7" grpId="0" autoUpdateAnimBg="0"/>
      <p:bldP spid="148" grpId="0" autoUpdateAnimBg="0"/>
      <p:bldP spid="166" grpId="0" autoUpdateAnimBg="0"/>
      <p:bldP spid="167" grpId="0" animBg="1" autoUpdateAnimBg="0"/>
      <p:bldP spid="168" grpId="0" animBg="1" autoUpdateAnimBg="0"/>
      <p:bldP spid="169" grpId="0" animBg="1" autoUpdateAnimBg="0"/>
      <p:bldP spid="170" grpId="0" animBg="1" autoUpdateAnimBg="0"/>
      <p:bldP spid="171" grpId="0"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smtClean="0">
                <a:solidFill>
                  <a:schemeClr val="accent2">
                    <a:lumMod val="75000"/>
                  </a:schemeClr>
                </a:solidFill>
                <a:latin typeface="Arial" pitchFamily="34" charset="0"/>
                <a:cs typeface="Arial" pitchFamily="34" charset="0"/>
              </a:rPr>
              <a:t>2</a:t>
            </a:r>
            <a:r>
              <a:rPr lang="es-ES" b="1" dirty="0">
                <a:solidFill>
                  <a:schemeClr val="accent2">
                    <a:lumMod val="75000"/>
                  </a:schemeClr>
                </a:solidFill>
                <a:latin typeface="Arial" pitchFamily="34" charset="0"/>
                <a:cs typeface="Arial" pitchFamily="34" charset="0"/>
              </a:rPr>
              <a:t>. ÁTOMOS Y SISTEMA PERIÓDICO</a:t>
            </a: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25</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smtClean="0">
                <a:solidFill>
                  <a:schemeClr val="accent6">
                    <a:lumMod val="75000"/>
                  </a:schemeClr>
                </a:solidFill>
              </a:rPr>
              <a:t>4. El sistema periódico de los elementos</a:t>
            </a:r>
            <a:endParaRPr lang="es-ES" b="1" dirty="0">
              <a:solidFill>
                <a:schemeClr val="accent6">
                  <a:lumMod val="75000"/>
                </a:schemeClr>
              </a:solidFill>
            </a:endParaRPr>
          </a:p>
        </p:txBody>
      </p:sp>
      <p:pic>
        <p:nvPicPr>
          <p:cNvPr id="9218" name="Picture 2" descr="https://alextecnoeso.files.wordpress.com/2012/01/tabla-periodica-sm.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895" t="6209" r="1409" b="1679"/>
          <a:stretch/>
        </p:blipFill>
        <p:spPr bwMode="auto">
          <a:xfrm>
            <a:off x="285750" y="867580"/>
            <a:ext cx="8623360" cy="54903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863304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smtClean="0">
                <a:solidFill>
                  <a:schemeClr val="accent2">
                    <a:lumMod val="75000"/>
                  </a:schemeClr>
                </a:solidFill>
                <a:latin typeface="Arial" pitchFamily="34" charset="0"/>
                <a:cs typeface="Arial" pitchFamily="34" charset="0"/>
              </a:rPr>
              <a:t>2</a:t>
            </a:r>
            <a:r>
              <a:rPr lang="es-ES" b="1" dirty="0">
                <a:solidFill>
                  <a:schemeClr val="accent2">
                    <a:lumMod val="75000"/>
                  </a:schemeClr>
                </a:solidFill>
                <a:latin typeface="Arial" pitchFamily="34" charset="0"/>
                <a:cs typeface="Arial" pitchFamily="34" charset="0"/>
              </a:rPr>
              <a:t>. ÁTOMOS Y SISTEMA PERIÓDICO</a:t>
            </a: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26</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smtClean="0">
                <a:solidFill>
                  <a:schemeClr val="accent6">
                    <a:lumMod val="75000"/>
                  </a:schemeClr>
                </a:solidFill>
              </a:rPr>
              <a:t>4. El sistema periódico de los elementos</a:t>
            </a:r>
            <a:endParaRPr lang="es-ES" b="1" dirty="0">
              <a:solidFill>
                <a:schemeClr val="accent6">
                  <a:lumMod val="75000"/>
                </a:schemeClr>
              </a:solidFill>
            </a:endParaRPr>
          </a:p>
        </p:txBody>
      </p:sp>
      <p:sp>
        <p:nvSpPr>
          <p:cNvPr id="7" name="Redondear rectángulo de esquina del mismo lado 6"/>
          <p:cNvSpPr/>
          <p:nvPr/>
        </p:nvSpPr>
        <p:spPr>
          <a:xfrm>
            <a:off x="538400" y="994351"/>
            <a:ext cx="1957388" cy="385763"/>
          </a:xfrm>
          <a:prstGeom prst="round2SameRect">
            <a:avLst>
              <a:gd name="adj1" fmla="val 31482"/>
              <a:gd name="adj2" fmla="val 0"/>
            </a:avLst>
          </a:prstGeom>
          <a:solidFill>
            <a:srgbClr val="FFCC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8" name="CuadroTexto 7"/>
          <p:cNvSpPr txBox="1"/>
          <p:nvPr/>
        </p:nvSpPr>
        <p:spPr>
          <a:xfrm>
            <a:off x="538400" y="1010782"/>
            <a:ext cx="1749197" cy="369332"/>
          </a:xfrm>
          <a:prstGeom prst="rect">
            <a:avLst/>
          </a:prstGeom>
          <a:noFill/>
        </p:spPr>
        <p:txBody>
          <a:bodyPr wrap="none" rtlCol="0">
            <a:spAutoFit/>
          </a:bodyPr>
          <a:lstStyle/>
          <a:p>
            <a:r>
              <a:rPr lang="es-ES" b="1" dirty="0" smtClean="0">
                <a:solidFill>
                  <a:schemeClr val="accent6">
                    <a:lumMod val="75000"/>
                  </a:schemeClr>
                </a:solidFill>
              </a:rPr>
              <a:t>ACTIVIDADES</a:t>
            </a:r>
            <a:endParaRPr lang="es-ES" b="1" dirty="0">
              <a:solidFill>
                <a:schemeClr val="accent6">
                  <a:lumMod val="75000"/>
                </a:schemeClr>
              </a:solidFill>
            </a:endParaRPr>
          </a:p>
        </p:txBody>
      </p:sp>
      <p:sp>
        <p:nvSpPr>
          <p:cNvPr id="9" name="CuadroTexto 8"/>
          <p:cNvSpPr txBox="1"/>
          <p:nvPr/>
        </p:nvSpPr>
        <p:spPr>
          <a:xfrm>
            <a:off x="538400" y="1380114"/>
            <a:ext cx="8105538" cy="4247317"/>
          </a:xfrm>
          <a:prstGeom prst="rect">
            <a:avLst/>
          </a:prstGeom>
          <a:solidFill>
            <a:srgbClr val="FFCC66"/>
          </a:solidFill>
        </p:spPr>
        <p:txBody>
          <a:bodyPr wrap="square" rtlCol="0">
            <a:spAutoFit/>
          </a:bodyPr>
          <a:lstStyle/>
          <a:p>
            <a:pPr marL="357188" indent="-357188" algn="just"/>
            <a:r>
              <a:rPr lang="es-ES" b="1" dirty="0" smtClean="0"/>
              <a:t>6. 	Haz la configuración electrónica de los elementos: Mg, Mn, P, Ar, Pb y U. Indica, basándote en ella, a qué grupo y periodo de la tabla periódica pertenecen.</a:t>
            </a:r>
          </a:p>
          <a:p>
            <a:pPr algn="just"/>
            <a:endParaRPr lang="es-ES" dirty="0"/>
          </a:p>
          <a:p>
            <a:pPr marL="357188" indent="-357188" algn="just"/>
            <a:r>
              <a:rPr lang="es-ES" b="1" dirty="0"/>
              <a:t>7</a:t>
            </a:r>
            <a:r>
              <a:rPr lang="es-ES" b="1" dirty="0" smtClean="0"/>
              <a:t>. 	Haz en tu cuaderno una tabla similar a esta y completa la información para los siguientes elementos:</a:t>
            </a:r>
          </a:p>
          <a:p>
            <a:pPr marL="357188" indent="-357188" algn="just"/>
            <a:endParaRPr lang="es-ES" b="1" dirty="0"/>
          </a:p>
          <a:p>
            <a:pPr marL="357188" indent="-357188" algn="just"/>
            <a:endParaRPr lang="es-ES" b="1" dirty="0" smtClean="0"/>
          </a:p>
          <a:p>
            <a:pPr marL="357188" indent="-357188" algn="just"/>
            <a:endParaRPr lang="es-ES" b="1" dirty="0"/>
          </a:p>
          <a:p>
            <a:pPr marL="357188" indent="-357188" algn="just"/>
            <a:endParaRPr lang="es-ES" b="1" dirty="0" smtClean="0"/>
          </a:p>
          <a:p>
            <a:pPr marL="357188" indent="-357188" algn="just"/>
            <a:endParaRPr lang="es-ES" b="1" dirty="0"/>
          </a:p>
          <a:p>
            <a:pPr marL="357188" indent="-357188" algn="just"/>
            <a:endParaRPr lang="es-ES" b="1" dirty="0" smtClean="0"/>
          </a:p>
          <a:p>
            <a:pPr marL="357188" indent="-357188" algn="just"/>
            <a:endParaRPr lang="es-ES" b="1" dirty="0"/>
          </a:p>
          <a:p>
            <a:pPr marL="357188" indent="-357188" algn="just"/>
            <a:endParaRPr lang="es-ES" b="1" dirty="0" smtClean="0"/>
          </a:p>
          <a:p>
            <a:pPr marL="357188" indent="-357188" algn="just"/>
            <a:endParaRPr lang="es-ES" b="1" dirty="0" smtClean="0"/>
          </a:p>
        </p:txBody>
      </p:sp>
      <p:graphicFrame>
        <p:nvGraphicFramePr>
          <p:cNvPr id="4" name="Tabla 3"/>
          <p:cNvGraphicFramePr>
            <a:graphicFrameLocks noGrp="1"/>
          </p:cNvGraphicFramePr>
          <p:nvPr>
            <p:extLst>
              <p:ext uri="{D42A27DB-BD31-4B8C-83A1-F6EECF244321}">
                <p14:modId xmlns:p14="http://schemas.microsoft.com/office/powerpoint/2010/main" val="2186583650"/>
              </p:ext>
            </p:extLst>
          </p:nvPr>
        </p:nvGraphicFramePr>
        <p:xfrm>
          <a:off x="1566862" y="3254375"/>
          <a:ext cx="6096000" cy="2225040"/>
        </p:xfrm>
        <a:graphic>
          <a:graphicData uri="http://schemas.openxmlformats.org/drawingml/2006/table">
            <a:tbl>
              <a:tblPr firstRow="1" bandRow="1">
                <a:tableStyleId>{5940675A-B579-460E-94D1-54222C63F5DA}</a:tableStyleId>
              </a:tblPr>
              <a:tblGrid>
                <a:gridCol w="747713"/>
                <a:gridCol w="1171575"/>
                <a:gridCol w="1743075"/>
                <a:gridCol w="2433637"/>
              </a:tblGrid>
              <a:tr h="370840">
                <a:tc>
                  <a:txBody>
                    <a:bodyPr/>
                    <a:lstStyle/>
                    <a:p>
                      <a:pPr algn="ctr"/>
                      <a:endParaRPr lang="es-ES" dirty="0"/>
                    </a:p>
                  </a:txBody>
                  <a:tcPr>
                    <a:solidFill>
                      <a:schemeClr val="bg1"/>
                    </a:solidFill>
                  </a:tcPr>
                </a:tc>
                <a:tc>
                  <a:txBody>
                    <a:bodyPr/>
                    <a:lstStyle/>
                    <a:p>
                      <a:pPr algn="ctr"/>
                      <a:r>
                        <a:rPr lang="es-ES" dirty="0" smtClean="0"/>
                        <a:t>Grupo</a:t>
                      </a:r>
                      <a:endParaRPr lang="es-ES" dirty="0"/>
                    </a:p>
                  </a:txBody>
                  <a:tcPr>
                    <a:solidFill>
                      <a:schemeClr val="bg1"/>
                    </a:solidFill>
                  </a:tcPr>
                </a:tc>
                <a:tc>
                  <a:txBody>
                    <a:bodyPr/>
                    <a:lstStyle/>
                    <a:p>
                      <a:pPr algn="ctr"/>
                      <a:r>
                        <a:rPr lang="es-ES" dirty="0" smtClean="0"/>
                        <a:t>Periodo</a:t>
                      </a:r>
                      <a:endParaRPr lang="es-ES" dirty="0"/>
                    </a:p>
                  </a:txBody>
                  <a:tcPr>
                    <a:solidFill>
                      <a:schemeClr val="bg1"/>
                    </a:solidFill>
                  </a:tcPr>
                </a:tc>
                <a:tc>
                  <a:txBody>
                    <a:bodyPr/>
                    <a:lstStyle/>
                    <a:p>
                      <a:pPr algn="ctr"/>
                      <a:r>
                        <a:rPr lang="es-ES" dirty="0" smtClean="0"/>
                        <a:t>Conf. de</a:t>
                      </a:r>
                      <a:r>
                        <a:rPr lang="es-ES" baseline="0" dirty="0" smtClean="0"/>
                        <a:t> valencia</a:t>
                      </a:r>
                      <a:endParaRPr lang="es-ES" dirty="0"/>
                    </a:p>
                  </a:txBody>
                  <a:tcPr>
                    <a:solidFill>
                      <a:schemeClr val="bg1"/>
                    </a:solidFill>
                  </a:tcPr>
                </a:tc>
              </a:tr>
              <a:tr h="370840">
                <a:tc>
                  <a:txBody>
                    <a:bodyPr/>
                    <a:lstStyle/>
                    <a:p>
                      <a:pPr algn="ctr"/>
                      <a:r>
                        <a:rPr lang="es-ES" dirty="0" smtClean="0"/>
                        <a:t>Sr</a:t>
                      </a:r>
                      <a:endParaRPr lang="es-ES" dirty="0"/>
                    </a:p>
                  </a:txBody>
                  <a:tcPr>
                    <a:solidFill>
                      <a:schemeClr val="bg1"/>
                    </a:solidFill>
                  </a:tcPr>
                </a:tc>
                <a:tc>
                  <a:txBody>
                    <a:bodyPr/>
                    <a:lstStyle/>
                    <a:p>
                      <a:endParaRPr lang="es-ES"/>
                    </a:p>
                  </a:txBody>
                  <a:tcPr>
                    <a:solidFill>
                      <a:schemeClr val="bg1"/>
                    </a:solidFill>
                  </a:tcPr>
                </a:tc>
                <a:tc>
                  <a:txBody>
                    <a:bodyPr/>
                    <a:lstStyle/>
                    <a:p>
                      <a:endParaRPr lang="es-ES"/>
                    </a:p>
                  </a:txBody>
                  <a:tcPr>
                    <a:solidFill>
                      <a:schemeClr val="bg1"/>
                    </a:solidFill>
                  </a:tcPr>
                </a:tc>
                <a:tc>
                  <a:txBody>
                    <a:bodyPr/>
                    <a:lstStyle/>
                    <a:p>
                      <a:endParaRPr lang="es-ES"/>
                    </a:p>
                  </a:txBody>
                  <a:tcPr>
                    <a:solidFill>
                      <a:schemeClr val="bg1"/>
                    </a:solidFill>
                  </a:tcPr>
                </a:tc>
              </a:tr>
              <a:tr h="370840">
                <a:tc>
                  <a:txBody>
                    <a:bodyPr/>
                    <a:lstStyle/>
                    <a:p>
                      <a:pPr algn="ctr"/>
                      <a:r>
                        <a:rPr lang="es-ES" dirty="0" smtClean="0"/>
                        <a:t>Ni</a:t>
                      </a:r>
                      <a:endParaRPr lang="es-ES" dirty="0"/>
                    </a:p>
                  </a:txBody>
                  <a:tcPr>
                    <a:solidFill>
                      <a:schemeClr val="bg1"/>
                    </a:solidFill>
                  </a:tcPr>
                </a:tc>
                <a:tc>
                  <a:txBody>
                    <a:bodyPr/>
                    <a:lstStyle/>
                    <a:p>
                      <a:endParaRPr lang="es-ES"/>
                    </a:p>
                  </a:txBody>
                  <a:tcPr>
                    <a:solidFill>
                      <a:schemeClr val="bg1"/>
                    </a:solidFill>
                  </a:tcPr>
                </a:tc>
                <a:tc>
                  <a:txBody>
                    <a:bodyPr/>
                    <a:lstStyle/>
                    <a:p>
                      <a:endParaRPr lang="es-ES"/>
                    </a:p>
                  </a:txBody>
                  <a:tcPr>
                    <a:solidFill>
                      <a:schemeClr val="bg1"/>
                    </a:solidFill>
                  </a:tcPr>
                </a:tc>
                <a:tc>
                  <a:txBody>
                    <a:bodyPr/>
                    <a:lstStyle/>
                    <a:p>
                      <a:endParaRPr lang="es-ES"/>
                    </a:p>
                  </a:txBody>
                  <a:tcPr>
                    <a:solidFill>
                      <a:schemeClr val="bg1"/>
                    </a:solidFill>
                  </a:tcPr>
                </a:tc>
              </a:tr>
              <a:tr h="370840">
                <a:tc>
                  <a:txBody>
                    <a:bodyPr/>
                    <a:lstStyle/>
                    <a:p>
                      <a:pPr algn="ctr"/>
                      <a:r>
                        <a:rPr lang="es-ES" dirty="0" smtClean="0"/>
                        <a:t>S</a:t>
                      </a:r>
                      <a:endParaRPr lang="es-ES" dirty="0"/>
                    </a:p>
                  </a:txBody>
                  <a:tcPr>
                    <a:solidFill>
                      <a:schemeClr val="bg1"/>
                    </a:solidFill>
                  </a:tcPr>
                </a:tc>
                <a:tc>
                  <a:txBody>
                    <a:bodyPr/>
                    <a:lstStyle/>
                    <a:p>
                      <a:endParaRPr lang="es-ES"/>
                    </a:p>
                  </a:txBody>
                  <a:tcPr>
                    <a:solidFill>
                      <a:schemeClr val="bg1"/>
                    </a:solidFill>
                  </a:tcPr>
                </a:tc>
                <a:tc>
                  <a:txBody>
                    <a:bodyPr/>
                    <a:lstStyle/>
                    <a:p>
                      <a:endParaRPr lang="es-ES"/>
                    </a:p>
                  </a:txBody>
                  <a:tcPr>
                    <a:solidFill>
                      <a:schemeClr val="bg1"/>
                    </a:solidFill>
                  </a:tcPr>
                </a:tc>
                <a:tc>
                  <a:txBody>
                    <a:bodyPr/>
                    <a:lstStyle/>
                    <a:p>
                      <a:endParaRPr lang="es-ES"/>
                    </a:p>
                  </a:txBody>
                  <a:tcPr>
                    <a:solidFill>
                      <a:schemeClr val="bg1"/>
                    </a:solidFill>
                  </a:tcPr>
                </a:tc>
              </a:tr>
              <a:tr h="370840">
                <a:tc>
                  <a:txBody>
                    <a:bodyPr/>
                    <a:lstStyle/>
                    <a:p>
                      <a:pPr algn="ctr"/>
                      <a:r>
                        <a:rPr lang="es-ES" dirty="0" smtClean="0"/>
                        <a:t>Xe</a:t>
                      </a:r>
                      <a:endParaRPr lang="es-ES" dirty="0"/>
                    </a:p>
                  </a:txBody>
                  <a:tcPr>
                    <a:solidFill>
                      <a:schemeClr val="bg1"/>
                    </a:solidFill>
                  </a:tcPr>
                </a:tc>
                <a:tc>
                  <a:txBody>
                    <a:bodyPr/>
                    <a:lstStyle/>
                    <a:p>
                      <a:endParaRPr lang="es-ES"/>
                    </a:p>
                  </a:txBody>
                  <a:tcPr>
                    <a:solidFill>
                      <a:schemeClr val="bg1"/>
                    </a:solidFill>
                  </a:tcPr>
                </a:tc>
                <a:tc>
                  <a:txBody>
                    <a:bodyPr/>
                    <a:lstStyle/>
                    <a:p>
                      <a:endParaRPr lang="es-ES"/>
                    </a:p>
                  </a:txBody>
                  <a:tcPr>
                    <a:solidFill>
                      <a:schemeClr val="bg1"/>
                    </a:solidFill>
                  </a:tcPr>
                </a:tc>
                <a:tc>
                  <a:txBody>
                    <a:bodyPr/>
                    <a:lstStyle/>
                    <a:p>
                      <a:endParaRPr lang="es-ES"/>
                    </a:p>
                  </a:txBody>
                  <a:tcPr>
                    <a:solidFill>
                      <a:schemeClr val="bg1"/>
                    </a:solidFill>
                  </a:tcPr>
                </a:tc>
              </a:tr>
              <a:tr h="370840">
                <a:tc>
                  <a:txBody>
                    <a:bodyPr/>
                    <a:lstStyle/>
                    <a:p>
                      <a:pPr algn="ctr"/>
                      <a:r>
                        <a:rPr lang="es-ES" dirty="0" smtClean="0"/>
                        <a:t>Np</a:t>
                      </a:r>
                      <a:endParaRPr lang="es-ES" dirty="0"/>
                    </a:p>
                  </a:txBody>
                  <a:tcPr>
                    <a:solidFill>
                      <a:schemeClr val="bg1"/>
                    </a:solidFill>
                  </a:tcPr>
                </a:tc>
                <a:tc>
                  <a:txBody>
                    <a:bodyPr/>
                    <a:lstStyle/>
                    <a:p>
                      <a:endParaRPr lang="es-ES"/>
                    </a:p>
                  </a:txBody>
                  <a:tcPr>
                    <a:solidFill>
                      <a:schemeClr val="bg1"/>
                    </a:solidFill>
                  </a:tcPr>
                </a:tc>
                <a:tc>
                  <a:txBody>
                    <a:bodyPr/>
                    <a:lstStyle/>
                    <a:p>
                      <a:endParaRPr lang="es-ES"/>
                    </a:p>
                  </a:txBody>
                  <a:tcPr>
                    <a:solidFill>
                      <a:schemeClr val="bg1"/>
                    </a:solidFill>
                  </a:tcPr>
                </a:tc>
                <a:tc>
                  <a:txBody>
                    <a:bodyPr/>
                    <a:lstStyle/>
                    <a:p>
                      <a:endParaRPr lang="es-ES" dirty="0"/>
                    </a:p>
                  </a:txBody>
                  <a:tcPr>
                    <a:solidFill>
                      <a:schemeClr val="bg1"/>
                    </a:solidFill>
                  </a:tcPr>
                </a:tc>
              </a:tr>
            </a:tbl>
          </a:graphicData>
        </a:graphic>
      </p:graphicFrame>
    </p:spTree>
    <p:extLst>
      <p:ext uri="{BB962C8B-B14F-4D97-AF65-F5344CB8AC3E}">
        <p14:creationId xmlns:p14="http://schemas.microsoft.com/office/powerpoint/2010/main" val="177604788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smtClean="0">
                <a:solidFill>
                  <a:schemeClr val="accent2">
                    <a:lumMod val="75000"/>
                  </a:schemeClr>
                </a:solidFill>
                <a:latin typeface="Arial" pitchFamily="34" charset="0"/>
                <a:cs typeface="Arial" pitchFamily="34" charset="0"/>
              </a:rPr>
              <a:t>2</a:t>
            </a:r>
            <a:r>
              <a:rPr lang="es-ES" b="1" dirty="0">
                <a:solidFill>
                  <a:schemeClr val="accent2">
                    <a:lumMod val="75000"/>
                  </a:schemeClr>
                </a:solidFill>
                <a:latin typeface="Arial" pitchFamily="34" charset="0"/>
                <a:cs typeface="Arial" pitchFamily="34" charset="0"/>
              </a:rPr>
              <a:t>. ÁTOMOS Y SISTEMA PERIÓDICO</a:t>
            </a: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27</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smtClean="0">
                <a:solidFill>
                  <a:schemeClr val="accent6">
                    <a:lumMod val="75000"/>
                  </a:schemeClr>
                </a:solidFill>
              </a:rPr>
              <a:t>5. Propiedades periódicas de los elementos</a:t>
            </a:r>
            <a:endParaRPr lang="es-ES" b="1" dirty="0">
              <a:solidFill>
                <a:schemeClr val="accent6">
                  <a:lumMod val="75000"/>
                </a:schemeClr>
              </a:solidFill>
            </a:endParaRPr>
          </a:p>
        </p:txBody>
      </p:sp>
      <p:sp>
        <p:nvSpPr>
          <p:cNvPr id="10" name="CuadroTexto 9"/>
          <p:cNvSpPr txBox="1"/>
          <p:nvPr/>
        </p:nvSpPr>
        <p:spPr>
          <a:xfrm>
            <a:off x="371475" y="814771"/>
            <a:ext cx="6157913" cy="369332"/>
          </a:xfrm>
          <a:prstGeom prst="rect">
            <a:avLst/>
          </a:prstGeom>
          <a:noFill/>
        </p:spPr>
        <p:txBody>
          <a:bodyPr wrap="square" rtlCol="0">
            <a:spAutoFit/>
          </a:bodyPr>
          <a:lstStyle/>
          <a:p>
            <a:r>
              <a:rPr lang="es-ES" b="1" dirty="0" smtClean="0">
                <a:solidFill>
                  <a:srgbClr val="00B050"/>
                </a:solidFill>
              </a:rPr>
              <a:t>5.1. El tamaño de los átomos</a:t>
            </a:r>
            <a:endParaRPr lang="es-ES" b="1" dirty="0">
              <a:solidFill>
                <a:srgbClr val="00B050"/>
              </a:solidFill>
            </a:endParaRPr>
          </a:p>
        </p:txBody>
      </p:sp>
      <p:pic>
        <p:nvPicPr>
          <p:cNvPr id="11" name="Picture 2" descr="Tabla periódica modern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25575" y="1765300"/>
            <a:ext cx="7147322" cy="3314700"/>
          </a:xfrm>
          <a:prstGeom prst="rect">
            <a:avLst/>
          </a:prstGeom>
          <a:noFill/>
          <a:extLst>
            <a:ext uri="{909E8E84-426E-40DD-AFC4-6F175D3DCCD1}">
              <a14:hiddenFill xmlns:a14="http://schemas.microsoft.com/office/drawing/2010/main">
                <a:solidFill>
                  <a:srgbClr val="FFFFFF"/>
                </a:solidFill>
              </a14:hiddenFill>
            </a:ext>
          </a:extLst>
        </p:spPr>
      </p:pic>
      <p:sp>
        <p:nvSpPr>
          <p:cNvPr id="12" name="1 Flecha a la derecha con bandas"/>
          <p:cNvSpPr/>
          <p:nvPr/>
        </p:nvSpPr>
        <p:spPr>
          <a:xfrm rot="5400000">
            <a:off x="-104775" y="3019425"/>
            <a:ext cx="2597150" cy="482600"/>
          </a:xfrm>
          <a:prstGeom prst="stripedRightArrow">
            <a:avLst>
              <a:gd name="adj1" fmla="val 54040"/>
              <a:gd name="adj2" fmla="val 84343"/>
            </a:avLst>
          </a:prstGeom>
          <a:gradFill flip="none" rotWithShape="1">
            <a:gsLst>
              <a:gs pos="0">
                <a:srgbClr val="FC9FCB"/>
              </a:gs>
              <a:gs pos="13000">
                <a:srgbClr val="F8B049"/>
              </a:gs>
              <a:gs pos="21001">
                <a:srgbClr val="F8B049"/>
              </a:gs>
              <a:gs pos="63000">
                <a:srgbClr val="FEE7F2"/>
              </a:gs>
              <a:gs pos="67000">
                <a:srgbClr val="F952A0"/>
              </a:gs>
              <a:gs pos="69000">
                <a:srgbClr val="C50849"/>
              </a:gs>
              <a:gs pos="82001">
                <a:srgbClr val="B43E85"/>
              </a:gs>
              <a:gs pos="100000">
                <a:srgbClr val="F8B049"/>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13" name="16 Flecha a la derecha con bandas"/>
          <p:cNvSpPr/>
          <p:nvPr/>
        </p:nvSpPr>
        <p:spPr>
          <a:xfrm rot="10800000" flipH="1">
            <a:off x="2041524" y="5038725"/>
            <a:ext cx="5972175" cy="482600"/>
          </a:xfrm>
          <a:prstGeom prst="stripedRightArrow">
            <a:avLst>
              <a:gd name="adj1" fmla="val 54040"/>
              <a:gd name="adj2" fmla="val 84343"/>
            </a:avLst>
          </a:prstGeom>
          <a:gradFill flip="none" rotWithShape="1">
            <a:gsLst>
              <a:gs pos="0">
                <a:srgbClr val="FF3399"/>
              </a:gs>
              <a:gs pos="25000">
                <a:srgbClr val="FF6633"/>
              </a:gs>
              <a:gs pos="50000">
                <a:srgbClr val="FFFF00"/>
              </a:gs>
              <a:gs pos="75000">
                <a:srgbClr val="01A78F"/>
              </a:gs>
              <a:gs pos="100000">
                <a:srgbClr val="3366FF"/>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14" name="Text Box 68"/>
          <p:cNvSpPr txBox="1">
            <a:spLocks noChangeArrowheads="1"/>
          </p:cNvSpPr>
          <p:nvPr/>
        </p:nvSpPr>
        <p:spPr bwMode="auto">
          <a:xfrm rot="16200000">
            <a:off x="-249388" y="2901457"/>
            <a:ext cx="2173691" cy="307777"/>
          </a:xfrm>
          <a:prstGeom prst="rect">
            <a:avLst/>
          </a:prstGeom>
          <a:noFill/>
          <a:ln>
            <a:noFill/>
          </a:ln>
          <a:effectLst/>
          <a:extLst>
            <a:ext uri="{909E8E84-426E-40DD-AFC4-6F175D3DCCD1}">
              <a14:hiddenFill xmlns:a14="http://schemas.microsoft.com/office/drawing/2010/main">
                <a:solidFill>
                  <a:srgbClr val="99FF99"/>
                </a:solidFill>
              </a14:hiddenFill>
            </a:ext>
            <a:ext uri="{91240B29-F687-4F45-9708-019B960494DF}">
              <a14:hiddenLine xmlns:a14="http://schemas.microsoft.com/office/drawing/2010/main" w="28575">
                <a:solidFill>
                  <a:srgbClr val="FF0000"/>
                </a:solidFill>
                <a:miter lim="800000"/>
                <a:headEn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a:spcBef>
                <a:spcPct val="50000"/>
              </a:spcBef>
            </a:pPr>
            <a:r>
              <a:rPr lang="es-ES_tradnl" sz="1400" b="1" dirty="0" smtClean="0">
                <a:solidFill>
                  <a:srgbClr val="C00000"/>
                </a:solidFill>
                <a:latin typeface="+mn-lt"/>
              </a:rPr>
              <a:t>Crece en un grupo</a:t>
            </a:r>
            <a:endParaRPr lang="es-ES_tradnl" sz="1400" b="1" dirty="0">
              <a:solidFill>
                <a:srgbClr val="C00000"/>
              </a:solidFill>
              <a:latin typeface="+mn-lt"/>
            </a:endParaRPr>
          </a:p>
        </p:txBody>
      </p:sp>
      <p:sp>
        <p:nvSpPr>
          <p:cNvPr id="15" name="Text Box 68"/>
          <p:cNvSpPr txBox="1">
            <a:spLocks noChangeArrowheads="1"/>
          </p:cNvSpPr>
          <p:nvPr/>
        </p:nvSpPr>
        <p:spPr bwMode="auto">
          <a:xfrm>
            <a:off x="3314700" y="5486902"/>
            <a:ext cx="2552699" cy="307777"/>
          </a:xfrm>
          <a:prstGeom prst="rect">
            <a:avLst/>
          </a:prstGeom>
          <a:noFill/>
          <a:ln>
            <a:noFill/>
          </a:ln>
          <a:effectLst/>
          <a:extLst>
            <a:ext uri="{909E8E84-426E-40DD-AFC4-6F175D3DCCD1}">
              <a14:hiddenFill xmlns:a14="http://schemas.microsoft.com/office/drawing/2010/main">
                <a:solidFill>
                  <a:srgbClr val="99FF99"/>
                </a:solidFill>
              </a14:hiddenFill>
            </a:ext>
            <a:ext uri="{91240B29-F687-4F45-9708-019B960494DF}">
              <a14:hiddenLine xmlns:a14="http://schemas.microsoft.com/office/drawing/2010/main" w="28575">
                <a:solidFill>
                  <a:srgbClr val="FF0000"/>
                </a:solidFill>
                <a:miter lim="800000"/>
                <a:headEn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a:spcBef>
                <a:spcPct val="50000"/>
              </a:spcBef>
            </a:pPr>
            <a:r>
              <a:rPr lang="es-ES_tradnl" sz="1400" b="1" dirty="0" smtClean="0">
                <a:solidFill>
                  <a:srgbClr val="C00000"/>
                </a:solidFill>
                <a:latin typeface="+mn-lt"/>
              </a:rPr>
              <a:t>Decrece en un periodo</a:t>
            </a:r>
            <a:endParaRPr lang="es-ES_tradnl" sz="1400" b="1" dirty="0">
              <a:solidFill>
                <a:srgbClr val="C00000"/>
              </a:solidFill>
              <a:latin typeface="+mn-lt"/>
            </a:endParaRPr>
          </a:p>
        </p:txBody>
      </p:sp>
    </p:spTree>
    <p:extLst>
      <p:ext uri="{BB962C8B-B14F-4D97-AF65-F5344CB8AC3E}">
        <p14:creationId xmlns:p14="http://schemas.microsoft.com/office/powerpoint/2010/main" val="124009315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ppt_x</p:attrName>
                                        </p:attrNameLst>
                                      </p:cBhvr>
                                      <p:tavLst>
                                        <p:tav tm="0">
                                          <p:val>
                                            <p:strVal val="#ppt_x"/>
                                          </p:val>
                                        </p:tav>
                                        <p:tav tm="100000">
                                          <p:val>
                                            <p:strVal val="#ppt_x"/>
                                          </p:val>
                                        </p:tav>
                                      </p:tavLst>
                                    </p:anim>
                                    <p:anim calcmode="lin" valueType="num">
                                      <p:cBhvr>
                                        <p:cTn id="8" dur="500" fill="hold"/>
                                        <p:tgtEl>
                                          <p:spTgt spid="14"/>
                                        </p:tgtEl>
                                        <p:attrNameLst>
                                          <p:attrName>ppt_y</p:attrName>
                                        </p:attrNameLst>
                                      </p:cBhvr>
                                      <p:tavLst>
                                        <p:tav tm="0">
                                          <p:val>
                                            <p:strVal val="#ppt_y-#ppt_h/2"/>
                                          </p:val>
                                        </p:tav>
                                        <p:tav tm="100000">
                                          <p:val>
                                            <p:strVal val="#ppt_y"/>
                                          </p:val>
                                        </p:tav>
                                      </p:tavLst>
                                    </p:anim>
                                    <p:anim calcmode="lin" valueType="num">
                                      <p:cBhvr>
                                        <p:cTn id="9" dur="500" fill="hold"/>
                                        <p:tgtEl>
                                          <p:spTgt spid="14"/>
                                        </p:tgtEl>
                                        <p:attrNameLst>
                                          <p:attrName>ppt_w</p:attrName>
                                        </p:attrNameLst>
                                      </p:cBhvr>
                                      <p:tavLst>
                                        <p:tav tm="0">
                                          <p:val>
                                            <p:strVal val="#ppt_w"/>
                                          </p:val>
                                        </p:tav>
                                        <p:tav tm="100000">
                                          <p:val>
                                            <p:strVal val="#ppt_w"/>
                                          </p:val>
                                        </p:tav>
                                      </p:tavLst>
                                    </p:anim>
                                    <p:anim calcmode="lin" valueType="num">
                                      <p:cBhvr>
                                        <p:cTn id="10" dur="500" fill="hold"/>
                                        <p:tgtEl>
                                          <p:spTgt spid="14"/>
                                        </p:tgtEl>
                                        <p:attrNameLst>
                                          <p:attrName>ppt_h</p:attrName>
                                        </p:attrNameLst>
                                      </p:cBhvr>
                                      <p:tavLst>
                                        <p:tav tm="0">
                                          <p:val>
                                            <p:fltVal val="0"/>
                                          </p:val>
                                        </p:tav>
                                        <p:tav tm="100000">
                                          <p:val>
                                            <p:strVal val="#ppt_h"/>
                                          </p:val>
                                        </p:tav>
                                      </p:tavLst>
                                    </p:anim>
                                  </p:childTnLst>
                                </p:cTn>
                              </p:par>
                            </p:childTnLst>
                          </p:cTn>
                        </p:par>
                      </p:childTnLst>
                    </p:cTn>
                  </p:par>
                  <p:par>
                    <p:cTn id="11" fill="hold">
                      <p:stCondLst>
                        <p:cond delay="indefinite"/>
                      </p:stCondLst>
                      <p:childTnLst>
                        <p:par>
                          <p:cTn id="12" fill="hold">
                            <p:stCondLst>
                              <p:cond delay="0"/>
                            </p:stCondLst>
                            <p:childTnLst>
                              <p:par>
                                <p:cTn id="13" presetID="17" presetClass="entr" presetSubtype="1"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p:cTn id="15" dur="500" fill="hold"/>
                                        <p:tgtEl>
                                          <p:spTgt spid="15"/>
                                        </p:tgtEl>
                                        <p:attrNameLst>
                                          <p:attrName>ppt_x</p:attrName>
                                        </p:attrNameLst>
                                      </p:cBhvr>
                                      <p:tavLst>
                                        <p:tav tm="0">
                                          <p:val>
                                            <p:strVal val="#ppt_x"/>
                                          </p:val>
                                        </p:tav>
                                        <p:tav tm="100000">
                                          <p:val>
                                            <p:strVal val="#ppt_x"/>
                                          </p:val>
                                        </p:tav>
                                      </p:tavLst>
                                    </p:anim>
                                    <p:anim calcmode="lin" valueType="num">
                                      <p:cBhvr>
                                        <p:cTn id="16" dur="500" fill="hold"/>
                                        <p:tgtEl>
                                          <p:spTgt spid="15"/>
                                        </p:tgtEl>
                                        <p:attrNameLst>
                                          <p:attrName>ppt_y</p:attrName>
                                        </p:attrNameLst>
                                      </p:cBhvr>
                                      <p:tavLst>
                                        <p:tav tm="0">
                                          <p:val>
                                            <p:strVal val="#ppt_y-#ppt_h/2"/>
                                          </p:val>
                                        </p:tav>
                                        <p:tav tm="100000">
                                          <p:val>
                                            <p:strVal val="#ppt_y"/>
                                          </p:val>
                                        </p:tav>
                                      </p:tavLst>
                                    </p:anim>
                                    <p:anim calcmode="lin" valueType="num">
                                      <p:cBhvr>
                                        <p:cTn id="17" dur="500" fill="hold"/>
                                        <p:tgtEl>
                                          <p:spTgt spid="15"/>
                                        </p:tgtEl>
                                        <p:attrNameLst>
                                          <p:attrName>ppt_w</p:attrName>
                                        </p:attrNameLst>
                                      </p:cBhvr>
                                      <p:tavLst>
                                        <p:tav tm="0">
                                          <p:val>
                                            <p:strVal val="#ppt_w"/>
                                          </p:val>
                                        </p:tav>
                                        <p:tav tm="100000">
                                          <p:val>
                                            <p:strVal val="#ppt_w"/>
                                          </p:val>
                                        </p:tav>
                                      </p:tavLst>
                                    </p:anim>
                                    <p:anim calcmode="lin" valueType="num">
                                      <p:cBhvr>
                                        <p:cTn id="18" dur="500" fill="hold"/>
                                        <p:tgtEl>
                                          <p:spTgt spid="15"/>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utoUpdateAnimBg="0"/>
      <p:bldP spid="15" grpId="0" autoUpdateAnimBg="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smtClean="0">
                <a:solidFill>
                  <a:schemeClr val="accent2">
                    <a:lumMod val="75000"/>
                  </a:schemeClr>
                </a:solidFill>
                <a:latin typeface="Arial" pitchFamily="34" charset="0"/>
                <a:cs typeface="Arial" pitchFamily="34" charset="0"/>
              </a:rPr>
              <a:t>2</a:t>
            </a:r>
            <a:r>
              <a:rPr lang="es-ES" b="1" dirty="0">
                <a:solidFill>
                  <a:schemeClr val="accent2">
                    <a:lumMod val="75000"/>
                  </a:schemeClr>
                </a:solidFill>
                <a:latin typeface="Arial" pitchFamily="34" charset="0"/>
                <a:cs typeface="Arial" pitchFamily="34" charset="0"/>
              </a:rPr>
              <a:t>. ÁTOMOS Y SISTEMA PERIÓDICO</a:t>
            </a: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28</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smtClean="0">
                <a:solidFill>
                  <a:schemeClr val="accent6">
                    <a:lumMod val="75000"/>
                  </a:schemeClr>
                </a:solidFill>
              </a:rPr>
              <a:t>5. Propiedades periódicas de los elementos</a:t>
            </a:r>
            <a:endParaRPr lang="es-ES" b="1" dirty="0">
              <a:solidFill>
                <a:schemeClr val="accent6">
                  <a:lumMod val="75000"/>
                </a:schemeClr>
              </a:solidFill>
            </a:endParaRPr>
          </a:p>
        </p:txBody>
      </p:sp>
      <p:sp>
        <p:nvSpPr>
          <p:cNvPr id="10" name="CuadroTexto 9"/>
          <p:cNvSpPr txBox="1"/>
          <p:nvPr/>
        </p:nvSpPr>
        <p:spPr>
          <a:xfrm>
            <a:off x="371475" y="814771"/>
            <a:ext cx="6157913" cy="369332"/>
          </a:xfrm>
          <a:prstGeom prst="rect">
            <a:avLst/>
          </a:prstGeom>
          <a:noFill/>
        </p:spPr>
        <p:txBody>
          <a:bodyPr wrap="square" rtlCol="0">
            <a:spAutoFit/>
          </a:bodyPr>
          <a:lstStyle/>
          <a:p>
            <a:r>
              <a:rPr lang="es-ES" b="1" dirty="0" smtClean="0">
                <a:solidFill>
                  <a:srgbClr val="00B050"/>
                </a:solidFill>
              </a:rPr>
              <a:t>5.2. El carácter metálico</a:t>
            </a:r>
            <a:endParaRPr lang="es-ES" b="1" dirty="0">
              <a:solidFill>
                <a:srgbClr val="00B050"/>
              </a:solidFill>
            </a:endParaRPr>
          </a:p>
        </p:txBody>
      </p:sp>
      <p:sp>
        <p:nvSpPr>
          <p:cNvPr id="16" name="Text Box 8"/>
          <p:cNvSpPr txBox="1">
            <a:spLocks noChangeArrowheads="1"/>
          </p:cNvSpPr>
          <p:nvPr/>
        </p:nvSpPr>
        <p:spPr bwMode="auto">
          <a:xfrm>
            <a:off x="457200" y="1341300"/>
            <a:ext cx="8280400" cy="923330"/>
          </a:xfrm>
          <a:prstGeom prst="rect">
            <a:avLst/>
          </a:prstGeom>
          <a:solidFill>
            <a:srgbClr val="000066"/>
          </a:solidFill>
          <a:ln>
            <a:noFill/>
          </a:ln>
          <a:effectLst>
            <a:outerShdw blurRad="50800" dist="38100" dir="18900000" algn="bl" rotWithShape="0">
              <a:prstClr val="black">
                <a:alpha val="40000"/>
              </a:prstClr>
            </a:outerShdw>
          </a:effectLst>
          <a:extLs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s-ES_tradnl" dirty="0">
                <a:solidFill>
                  <a:srgbClr val="FF33CC"/>
                </a:solidFill>
                <a:latin typeface="+mn-lt"/>
              </a:rPr>
              <a:t>                           </a:t>
            </a:r>
            <a:r>
              <a:rPr lang="es-ES_tradnl" b="1" dirty="0">
                <a:solidFill>
                  <a:schemeClr val="bg1"/>
                </a:solidFill>
                <a:latin typeface="+mn-lt"/>
              </a:rPr>
              <a:t>Metales:</a:t>
            </a:r>
          </a:p>
          <a:p>
            <a:pPr>
              <a:buFontTx/>
              <a:buChar char="•"/>
            </a:pPr>
            <a:r>
              <a:rPr lang="es-ES_tradnl" dirty="0">
                <a:solidFill>
                  <a:schemeClr val="bg1"/>
                </a:solidFill>
                <a:latin typeface="+mn-lt"/>
              </a:rPr>
              <a:t> </a:t>
            </a:r>
            <a:r>
              <a:rPr lang="es-ES_tradnl" b="1" dirty="0">
                <a:solidFill>
                  <a:schemeClr val="bg1"/>
                </a:solidFill>
                <a:latin typeface="+mn-lt"/>
              </a:rPr>
              <a:t>Pierden </a:t>
            </a:r>
            <a:r>
              <a:rPr lang="es-ES_tradnl" dirty="0">
                <a:solidFill>
                  <a:schemeClr val="bg1"/>
                </a:solidFill>
                <a:latin typeface="+mn-lt"/>
              </a:rPr>
              <a:t>fácilmente </a:t>
            </a:r>
            <a:r>
              <a:rPr lang="es-ES_tradnl" b="1" dirty="0">
                <a:solidFill>
                  <a:schemeClr val="bg1"/>
                </a:solidFill>
                <a:latin typeface="+mn-lt"/>
              </a:rPr>
              <a:t>electrones</a:t>
            </a:r>
            <a:r>
              <a:rPr lang="es-ES_tradnl" dirty="0">
                <a:solidFill>
                  <a:schemeClr val="bg1"/>
                </a:solidFill>
                <a:latin typeface="+mn-lt"/>
              </a:rPr>
              <a:t> para formar </a:t>
            </a:r>
            <a:r>
              <a:rPr lang="es-ES_tradnl" b="1" dirty="0">
                <a:solidFill>
                  <a:schemeClr val="bg1"/>
                </a:solidFill>
                <a:latin typeface="+mn-lt"/>
              </a:rPr>
              <a:t>cationes</a:t>
            </a:r>
          </a:p>
          <a:p>
            <a:pPr>
              <a:buFontTx/>
              <a:buChar char="•"/>
            </a:pPr>
            <a:r>
              <a:rPr lang="es-ES_tradnl" dirty="0" smtClean="0">
                <a:solidFill>
                  <a:schemeClr val="bg1"/>
                </a:solidFill>
                <a:latin typeface="+mn-lt"/>
              </a:rPr>
              <a:t>Forman </a:t>
            </a:r>
            <a:r>
              <a:rPr lang="es-ES_tradnl" dirty="0">
                <a:solidFill>
                  <a:schemeClr val="bg1"/>
                </a:solidFill>
                <a:latin typeface="+mn-lt"/>
              </a:rPr>
              <a:t>compuestos con los no metales, pero no con </a:t>
            </a:r>
            <a:r>
              <a:rPr lang="es-ES_tradnl" dirty="0" smtClean="0">
                <a:solidFill>
                  <a:schemeClr val="bg1"/>
                </a:solidFill>
                <a:latin typeface="+mn-lt"/>
              </a:rPr>
              <a:t>otros metales</a:t>
            </a:r>
            <a:endParaRPr lang="es-ES_tradnl" dirty="0">
              <a:solidFill>
                <a:schemeClr val="bg1"/>
              </a:solidFill>
              <a:latin typeface="+mn-lt"/>
            </a:endParaRPr>
          </a:p>
        </p:txBody>
      </p:sp>
      <p:sp>
        <p:nvSpPr>
          <p:cNvPr id="17" name="Text Box 10"/>
          <p:cNvSpPr txBox="1">
            <a:spLocks noChangeArrowheads="1"/>
          </p:cNvSpPr>
          <p:nvPr/>
        </p:nvSpPr>
        <p:spPr bwMode="auto">
          <a:xfrm>
            <a:off x="457200" y="2755721"/>
            <a:ext cx="8331200" cy="923330"/>
          </a:xfrm>
          <a:prstGeom prst="rect">
            <a:avLst/>
          </a:prstGeom>
          <a:solidFill>
            <a:srgbClr val="FFFF99"/>
          </a:solidFill>
          <a:ln>
            <a:noFill/>
          </a:ln>
          <a:effectLst>
            <a:outerShdw blurRad="50800" dist="38100" dir="18900000" algn="bl" rotWithShape="0">
              <a:prstClr val="black">
                <a:alpha val="40000"/>
              </a:prstClr>
            </a:outerShdw>
          </a:effec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s-ES_tradnl" dirty="0">
                <a:solidFill>
                  <a:srgbClr val="C00000"/>
                </a:solidFill>
                <a:latin typeface="+mn-lt"/>
              </a:rPr>
              <a:t>                          </a:t>
            </a:r>
            <a:r>
              <a:rPr lang="es-ES_tradnl" b="1" dirty="0">
                <a:solidFill>
                  <a:srgbClr val="C00000"/>
                </a:solidFill>
                <a:latin typeface="+mn-lt"/>
              </a:rPr>
              <a:t>No Metales</a:t>
            </a:r>
            <a:r>
              <a:rPr lang="es-ES_tradnl" dirty="0">
                <a:solidFill>
                  <a:srgbClr val="C00000"/>
                </a:solidFill>
                <a:latin typeface="+mn-lt"/>
              </a:rPr>
              <a:t>:</a:t>
            </a:r>
          </a:p>
          <a:p>
            <a:pPr>
              <a:buFontTx/>
              <a:buChar char="•"/>
            </a:pPr>
            <a:r>
              <a:rPr lang="es-ES_tradnl" dirty="0">
                <a:solidFill>
                  <a:srgbClr val="C00000"/>
                </a:solidFill>
                <a:latin typeface="+mn-lt"/>
              </a:rPr>
              <a:t> </a:t>
            </a:r>
            <a:r>
              <a:rPr lang="es-ES_tradnl" b="1" dirty="0">
                <a:solidFill>
                  <a:srgbClr val="C00000"/>
                </a:solidFill>
                <a:latin typeface="+mn-lt"/>
              </a:rPr>
              <a:t>Ganan </a:t>
            </a:r>
            <a:r>
              <a:rPr lang="es-ES_tradnl" dirty="0">
                <a:solidFill>
                  <a:srgbClr val="C00000"/>
                </a:solidFill>
                <a:latin typeface="+mn-lt"/>
              </a:rPr>
              <a:t>fácilmente </a:t>
            </a:r>
            <a:r>
              <a:rPr lang="es-ES_tradnl" b="1" dirty="0">
                <a:solidFill>
                  <a:srgbClr val="C00000"/>
                </a:solidFill>
                <a:latin typeface="+mn-lt"/>
              </a:rPr>
              <a:t>electrones</a:t>
            </a:r>
            <a:r>
              <a:rPr lang="es-ES_tradnl" dirty="0">
                <a:solidFill>
                  <a:srgbClr val="C00000"/>
                </a:solidFill>
                <a:latin typeface="+mn-lt"/>
              </a:rPr>
              <a:t> para formar </a:t>
            </a:r>
            <a:r>
              <a:rPr lang="es-ES_tradnl" b="1" dirty="0">
                <a:solidFill>
                  <a:srgbClr val="C00000"/>
                </a:solidFill>
                <a:latin typeface="+mn-lt"/>
              </a:rPr>
              <a:t>aniones</a:t>
            </a:r>
          </a:p>
          <a:p>
            <a:pPr>
              <a:buFontTx/>
              <a:buChar char="•"/>
            </a:pPr>
            <a:r>
              <a:rPr lang="es-ES_tradnl" dirty="0" smtClean="0">
                <a:solidFill>
                  <a:srgbClr val="C00000"/>
                </a:solidFill>
                <a:latin typeface="+mn-lt"/>
              </a:rPr>
              <a:t> Forman </a:t>
            </a:r>
            <a:r>
              <a:rPr lang="es-ES_tradnl" dirty="0">
                <a:solidFill>
                  <a:srgbClr val="C00000"/>
                </a:solidFill>
                <a:latin typeface="+mn-lt"/>
              </a:rPr>
              <a:t>compuestos con los </a:t>
            </a:r>
            <a:r>
              <a:rPr lang="es-ES_tradnl" dirty="0" smtClean="0">
                <a:solidFill>
                  <a:srgbClr val="C00000"/>
                </a:solidFill>
                <a:latin typeface="+mn-lt"/>
              </a:rPr>
              <a:t>metales</a:t>
            </a:r>
            <a:r>
              <a:rPr lang="es-ES_tradnl" dirty="0">
                <a:solidFill>
                  <a:srgbClr val="C00000"/>
                </a:solidFill>
                <a:latin typeface="+mn-lt"/>
              </a:rPr>
              <a:t>, y otros con los no metales</a:t>
            </a:r>
          </a:p>
        </p:txBody>
      </p:sp>
      <p:sp>
        <p:nvSpPr>
          <p:cNvPr id="18" name="Text Box 11"/>
          <p:cNvSpPr txBox="1">
            <a:spLocks noChangeArrowheads="1"/>
          </p:cNvSpPr>
          <p:nvPr/>
        </p:nvSpPr>
        <p:spPr bwMode="auto">
          <a:xfrm>
            <a:off x="457200" y="4170143"/>
            <a:ext cx="8305800" cy="646331"/>
          </a:xfrm>
          <a:prstGeom prst="rect">
            <a:avLst/>
          </a:prstGeom>
          <a:solidFill>
            <a:srgbClr val="0070C0"/>
          </a:solidFill>
          <a:ln>
            <a:noFill/>
          </a:ln>
          <a:effectLst>
            <a:outerShdw blurRad="50800" dist="38100" dir="18900000" algn="bl" rotWithShape="0">
              <a:prstClr val="black">
                <a:alpha val="40000"/>
              </a:prstClr>
            </a:outerShdw>
          </a:effec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s-ES_tradnl" dirty="0">
                <a:solidFill>
                  <a:srgbClr val="FF33CC"/>
                </a:solidFill>
                <a:latin typeface="+mn-lt"/>
              </a:rPr>
              <a:t>                          </a:t>
            </a:r>
            <a:r>
              <a:rPr lang="es-ES_tradnl" b="1" dirty="0">
                <a:solidFill>
                  <a:schemeClr val="bg1"/>
                </a:solidFill>
                <a:latin typeface="+mn-lt"/>
              </a:rPr>
              <a:t>Semimetales o metaloides:</a:t>
            </a:r>
          </a:p>
          <a:p>
            <a:pPr>
              <a:buFontTx/>
              <a:buChar char="•"/>
            </a:pPr>
            <a:r>
              <a:rPr lang="es-ES_tradnl" dirty="0">
                <a:solidFill>
                  <a:schemeClr val="bg1"/>
                </a:solidFill>
                <a:latin typeface="+mn-lt"/>
              </a:rPr>
              <a:t> Poseen </a:t>
            </a:r>
            <a:r>
              <a:rPr lang="es-ES_tradnl" b="1" dirty="0">
                <a:solidFill>
                  <a:schemeClr val="bg1"/>
                </a:solidFill>
                <a:latin typeface="+mn-lt"/>
              </a:rPr>
              <a:t>propiedades intermedias</a:t>
            </a:r>
            <a:r>
              <a:rPr lang="es-ES_tradnl" dirty="0">
                <a:solidFill>
                  <a:schemeClr val="bg1"/>
                </a:solidFill>
                <a:latin typeface="+mn-lt"/>
              </a:rPr>
              <a:t> entre los metales y los no metales (Si, Ge)</a:t>
            </a:r>
          </a:p>
        </p:txBody>
      </p:sp>
    </p:spTree>
    <p:extLst>
      <p:ext uri="{BB962C8B-B14F-4D97-AF65-F5344CB8AC3E}">
        <p14:creationId xmlns:p14="http://schemas.microsoft.com/office/powerpoint/2010/main" val="26519062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3"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1+#ppt_w/2"/>
                                          </p:val>
                                        </p:tav>
                                        <p:tav tm="100000">
                                          <p:val>
                                            <p:strVal val="#ppt_x"/>
                                          </p:val>
                                        </p:tav>
                                      </p:tavLst>
                                    </p:anim>
                                    <p:anim calcmode="lin" valueType="num">
                                      <p:cBhvr additive="base">
                                        <p:cTn id="8" dur="500" fill="hold"/>
                                        <p:tgtEl>
                                          <p:spTgt spid="16"/>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9" fill="hold" grpId="0" nodeType="clickEffect">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cBhvr additive="base">
                                        <p:cTn id="13" dur="500" fill="hold"/>
                                        <p:tgtEl>
                                          <p:spTgt spid="17"/>
                                        </p:tgtEl>
                                        <p:attrNameLst>
                                          <p:attrName>ppt_x</p:attrName>
                                        </p:attrNameLst>
                                      </p:cBhvr>
                                      <p:tavLst>
                                        <p:tav tm="0">
                                          <p:val>
                                            <p:strVal val="0-#ppt_w/2"/>
                                          </p:val>
                                        </p:tav>
                                        <p:tav tm="100000">
                                          <p:val>
                                            <p:strVal val="#ppt_x"/>
                                          </p:val>
                                        </p:tav>
                                      </p:tavLst>
                                    </p:anim>
                                    <p:anim calcmode="lin" valueType="num">
                                      <p:cBhvr additive="base">
                                        <p:cTn id="14" dur="500" fill="hold"/>
                                        <p:tgtEl>
                                          <p:spTgt spid="17"/>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additive="base">
                                        <p:cTn id="19" dur="500" fill="hold"/>
                                        <p:tgtEl>
                                          <p:spTgt spid="18"/>
                                        </p:tgtEl>
                                        <p:attrNameLst>
                                          <p:attrName>ppt_x</p:attrName>
                                        </p:attrNameLst>
                                      </p:cBhvr>
                                      <p:tavLst>
                                        <p:tav tm="0">
                                          <p:val>
                                            <p:strVal val="#ppt_x"/>
                                          </p:val>
                                        </p:tav>
                                        <p:tav tm="100000">
                                          <p:val>
                                            <p:strVal val="#ppt_x"/>
                                          </p:val>
                                        </p:tav>
                                      </p:tavLst>
                                    </p:anim>
                                    <p:anim calcmode="lin" valueType="num">
                                      <p:cBhvr additive="base">
                                        <p:cTn id="20"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autoUpdateAnimBg="0"/>
      <p:bldP spid="17" grpId="0" animBg="1" autoUpdateAnimBg="0"/>
      <p:bldP spid="18" grpId="0" animBg="1" autoUpdateAnimBg="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smtClean="0">
                <a:solidFill>
                  <a:schemeClr val="accent2">
                    <a:lumMod val="75000"/>
                  </a:schemeClr>
                </a:solidFill>
                <a:latin typeface="Arial" pitchFamily="34" charset="0"/>
                <a:cs typeface="Arial" pitchFamily="34" charset="0"/>
              </a:rPr>
              <a:t>2</a:t>
            </a:r>
            <a:r>
              <a:rPr lang="es-ES" b="1" dirty="0">
                <a:solidFill>
                  <a:schemeClr val="accent2">
                    <a:lumMod val="75000"/>
                  </a:schemeClr>
                </a:solidFill>
                <a:latin typeface="Arial" pitchFamily="34" charset="0"/>
                <a:cs typeface="Arial" pitchFamily="34" charset="0"/>
              </a:rPr>
              <a:t>. ÁTOMOS Y SISTEMA PERIÓDICO</a:t>
            </a: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29</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smtClean="0">
                <a:solidFill>
                  <a:schemeClr val="accent6">
                    <a:lumMod val="75000"/>
                  </a:schemeClr>
                </a:solidFill>
              </a:rPr>
              <a:t>5. Propiedades periódicas de los elementos</a:t>
            </a:r>
            <a:endParaRPr lang="es-ES" b="1" dirty="0">
              <a:solidFill>
                <a:schemeClr val="accent6">
                  <a:lumMod val="75000"/>
                </a:schemeClr>
              </a:solidFill>
            </a:endParaRPr>
          </a:p>
        </p:txBody>
      </p:sp>
      <p:sp>
        <p:nvSpPr>
          <p:cNvPr id="10" name="CuadroTexto 9"/>
          <p:cNvSpPr txBox="1"/>
          <p:nvPr/>
        </p:nvSpPr>
        <p:spPr>
          <a:xfrm>
            <a:off x="371475" y="814771"/>
            <a:ext cx="6157913" cy="369332"/>
          </a:xfrm>
          <a:prstGeom prst="rect">
            <a:avLst/>
          </a:prstGeom>
          <a:noFill/>
        </p:spPr>
        <p:txBody>
          <a:bodyPr wrap="square" rtlCol="0">
            <a:spAutoFit/>
          </a:bodyPr>
          <a:lstStyle/>
          <a:p>
            <a:r>
              <a:rPr lang="es-ES" b="1" dirty="0" smtClean="0">
                <a:solidFill>
                  <a:srgbClr val="00B050"/>
                </a:solidFill>
              </a:rPr>
              <a:t>5.2. El carácter metálico</a:t>
            </a:r>
            <a:endParaRPr lang="es-ES" b="1" dirty="0">
              <a:solidFill>
                <a:srgbClr val="00B050"/>
              </a:solidFill>
            </a:endParaRPr>
          </a:p>
        </p:txBody>
      </p:sp>
      <p:pic>
        <p:nvPicPr>
          <p:cNvPr id="15366" name="Picture 6" descr="https://descubrirlaquimica.files.wordpress.com/2011/02/caracter-metc3a1lico-y-no-metc3a1tico.jpg?w=45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7473" y="1483465"/>
            <a:ext cx="7816439" cy="43447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3133163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smtClean="0">
                <a:solidFill>
                  <a:schemeClr val="accent2">
                    <a:lumMod val="75000"/>
                  </a:schemeClr>
                </a:solidFill>
                <a:latin typeface="Arial" pitchFamily="34" charset="0"/>
                <a:cs typeface="Arial" pitchFamily="34" charset="0"/>
              </a:rPr>
              <a:t>2</a:t>
            </a:r>
            <a:r>
              <a:rPr lang="es-ES" b="1" dirty="0">
                <a:solidFill>
                  <a:schemeClr val="accent2">
                    <a:lumMod val="75000"/>
                  </a:schemeClr>
                </a:solidFill>
                <a:latin typeface="Arial" pitchFamily="34" charset="0"/>
                <a:cs typeface="Arial" pitchFamily="34" charset="0"/>
              </a:rPr>
              <a:t>. ÁTOMOS Y SISTEMA PERIÓDICO</a:t>
            </a: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30</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smtClean="0">
                <a:solidFill>
                  <a:schemeClr val="accent6">
                    <a:lumMod val="75000"/>
                  </a:schemeClr>
                </a:solidFill>
              </a:rPr>
              <a:t>5. Propiedades periódicas de los elementos</a:t>
            </a:r>
            <a:endParaRPr lang="es-ES" b="1" dirty="0">
              <a:solidFill>
                <a:schemeClr val="accent6">
                  <a:lumMod val="75000"/>
                </a:schemeClr>
              </a:solidFill>
            </a:endParaRPr>
          </a:p>
        </p:txBody>
      </p:sp>
      <p:sp>
        <p:nvSpPr>
          <p:cNvPr id="7" name="Redondear rectángulo de esquina del mismo lado 6"/>
          <p:cNvSpPr/>
          <p:nvPr/>
        </p:nvSpPr>
        <p:spPr>
          <a:xfrm>
            <a:off x="538400" y="994351"/>
            <a:ext cx="1957388" cy="385763"/>
          </a:xfrm>
          <a:prstGeom prst="round2SameRect">
            <a:avLst>
              <a:gd name="adj1" fmla="val 31482"/>
              <a:gd name="adj2" fmla="val 0"/>
            </a:avLst>
          </a:prstGeom>
          <a:solidFill>
            <a:srgbClr val="FFCC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8" name="CuadroTexto 7"/>
          <p:cNvSpPr txBox="1"/>
          <p:nvPr/>
        </p:nvSpPr>
        <p:spPr>
          <a:xfrm>
            <a:off x="538400" y="1010782"/>
            <a:ext cx="1749197" cy="369332"/>
          </a:xfrm>
          <a:prstGeom prst="rect">
            <a:avLst/>
          </a:prstGeom>
          <a:noFill/>
        </p:spPr>
        <p:txBody>
          <a:bodyPr wrap="none" rtlCol="0">
            <a:spAutoFit/>
          </a:bodyPr>
          <a:lstStyle/>
          <a:p>
            <a:r>
              <a:rPr lang="es-ES" b="1" dirty="0" smtClean="0">
                <a:solidFill>
                  <a:schemeClr val="accent6">
                    <a:lumMod val="75000"/>
                  </a:schemeClr>
                </a:solidFill>
              </a:rPr>
              <a:t>ACTIVIDADES</a:t>
            </a:r>
            <a:endParaRPr lang="es-ES" b="1" dirty="0">
              <a:solidFill>
                <a:schemeClr val="accent6">
                  <a:lumMod val="75000"/>
                </a:schemeClr>
              </a:solidFill>
            </a:endParaRPr>
          </a:p>
        </p:txBody>
      </p:sp>
      <p:sp>
        <p:nvSpPr>
          <p:cNvPr id="9" name="CuadroTexto 8"/>
          <p:cNvSpPr txBox="1"/>
          <p:nvPr/>
        </p:nvSpPr>
        <p:spPr>
          <a:xfrm>
            <a:off x="538400" y="1380114"/>
            <a:ext cx="8105538" cy="4801314"/>
          </a:xfrm>
          <a:prstGeom prst="rect">
            <a:avLst/>
          </a:prstGeom>
          <a:solidFill>
            <a:srgbClr val="FFCC66"/>
          </a:solidFill>
        </p:spPr>
        <p:txBody>
          <a:bodyPr wrap="square" rtlCol="0">
            <a:spAutoFit/>
          </a:bodyPr>
          <a:lstStyle/>
          <a:p>
            <a:pPr marL="357188" indent="-357188" algn="just">
              <a:buAutoNum type="arabicPeriod" startAt="8"/>
            </a:pPr>
            <a:r>
              <a:rPr lang="es-ES" b="1" dirty="0" smtClean="0"/>
              <a:t>Ordena los siguientes elementos según el tamaño de sus átomos:</a:t>
            </a:r>
          </a:p>
          <a:p>
            <a:pPr marL="700088" indent="-342900" algn="just">
              <a:buAutoNum type="alphaLcParenR"/>
            </a:pPr>
            <a:r>
              <a:rPr lang="es-ES" dirty="0" smtClean="0"/>
              <a:t>Tl, Ga, Al, In y B.</a:t>
            </a:r>
          </a:p>
          <a:p>
            <a:pPr marL="700088" indent="-342900" algn="just">
              <a:buAutoNum type="alphaLcParenR"/>
            </a:pPr>
            <a:r>
              <a:rPr lang="es-ES" dirty="0" smtClean="0"/>
              <a:t>P, Cl, Mg, Al, </a:t>
            </a:r>
            <a:r>
              <a:rPr lang="es-ES" dirty="0" err="1" smtClean="0"/>
              <a:t>Na</a:t>
            </a:r>
            <a:r>
              <a:rPr lang="es-ES" dirty="0" smtClean="0"/>
              <a:t> y S.</a:t>
            </a:r>
          </a:p>
          <a:p>
            <a:pPr marL="700088" indent="-342900" algn="just">
              <a:buAutoNum type="alphaLcParenR"/>
            </a:pPr>
            <a:r>
              <a:rPr lang="es-ES" dirty="0" smtClean="0"/>
              <a:t>F, Cs, Mg, P y Ca.</a:t>
            </a:r>
          </a:p>
          <a:p>
            <a:pPr algn="just"/>
            <a:endParaRPr lang="es-ES" dirty="0"/>
          </a:p>
          <a:p>
            <a:pPr marL="357188" indent="-357188" algn="just"/>
            <a:r>
              <a:rPr lang="es-ES" b="1" dirty="0"/>
              <a:t>7</a:t>
            </a:r>
            <a:r>
              <a:rPr lang="es-ES" b="1" dirty="0" smtClean="0"/>
              <a:t>. 	Indica cuántos electrones tiene que ganar o perder un átomo de los siguientes elementos para alcanzar la configuración de gas noble más próximo:</a:t>
            </a:r>
          </a:p>
          <a:p>
            <a:pPr marL="357188" indent="-357188" algn="just"/>
            <a:endParaRPr lang="es-ES" b="1" dirty="0"/>
          </a:p>
          <a:p>
            <a:pPr marL="357188" indent="-357188" algn="just"/>
            <a:endParaRPr lang="es-ES" b="1" dirty="0" smtClean="0"/>
          </a:p>
          <a:p>
            <a:pPr marL="357188" indent="-357188" algn="just"/>
            <a:endParaRPr lang="es-ES" b="1" dirty="0"/>
          </a:p>
          <a:p>
            <a:pPr marL="357188" indent="-357188" algn="just"/>
            <a:endParaRPr lang="es-ES" b="1" dirty="0" smtClean="0"/>
          </a:p>
          <a:p>
            <a:pPr marL="357188" indent="-357188" algn="just"/>
            <a:endParaRPr lang="es-ES" b="1" dirty="0"/>
          </a:p>
          <a:p>
            <a:pPr marL="357188" indent="-357188" algn="just"/>
            <a:endParaRPr lang="es-ES" b="1" dirty="0" smtClean="0"/>
          </a:p>
          <a:p>
            <a:pPr marL="357188" indent="-357188" algn="just"/>
            <a:endParaRPr lang="es-ES" b="1" dirty="0"/>
          </a:p>
          <a:p>
            <a:pPr marL="357188" indent="-357188" algn="just"/>
            <a:endParaRPr lang="es-ES" b="1" dirty="0" smtClean="0"/>
          </a:p>
          <a:p>
            <a:pPr marL="357188" indent="-357188" algn="just"/>
            <a:endParaRPr lang="es-ES" b="1" dirty="0" smtClean="0"/>
          </a:p>
        </p:txBody>
      </p:sp>
      <p:graphicFrame>
        <p:nvGraphicFramePr>
          <p:cNvPr id="11" name="Tabla 10"/>
          <p:cNvGraphicFramePr>
            <a:graphicFrameLocks noGrp="1"/>
          </p:cNvGraphicFramePr>
          <p:nvPr>
            <p:extLst>
              <p:ext uri="{D42A27DB-BD31-4B8C-83A1-F6EECF244321}">
                <p14:modId xmlns:p14="http://schemas.microsoft.com/office/powerpoint/2010/main" val="354860342"/>
              </p:ext>
            </p:extLst>
          </p:nvPr>
        </p:nvGraphicFramePr>
        <p:xfrm>
          <a:off x="957257" y="3780771"/>
          <a:ext cx="7486655" cy="2062480"/>
        </p:xfrm>
        <a:graphic>
          <a:graphicData uri="http://schemas.openxmlformats.org/drawingml/2006/table">
            <a:tbl>
              <a:tblPr firstRow="1" bandRow="1">
                <a:tableStyleId>{5940675A-B579-460E-94D1-54222C63F5DA}</a:tableStyleId>
              </a:tblPr>
              <a:tblGrid>
                <a:gridCol w="510602"/>
                <a:gridCol w="1103885"/>
                <a:gridCol w="1600202"/>
                <a:gridCol w="1643064"/>
                <a:gridCol w="1300165"/>
                <a:gridCol w="1328737"/>
              </a:tblGrid>
              <a:tr h="370840">
                <a:tc>
                  <a:txBody>
                    <a:bodyPr/>
                    <a:lstStyle/>
                    <a:p>
                      <a:pPr algn="ctr"/>
                      <a:endParaRPr lang="es-ES" sz="1600" dirty="0"/>
                    </a:p>
                  </a:txBody>
                  <a:tcPr>
                    <a:solidFill>
                      <a:schemeClr val="bg1"/>
                    </a:solidFill>
                  </a:tcPr>
                </a:tc>
                <a:tc>
                  <a:txBody>
                    <a:bodyPr/>
                    <a:lstStyle/>
                    <a:p>
                      <a:pPr algn="ctr"/>
                      <a:r>
                        <a:rPr lang="es-ES" sz="1600" dirty="0" smtClean="0"/>
                        <a:t>Elemento</a:t>
                      </a:r>
                      <a:endParaRPr lang="es-ES" sz="1600" dirty="0"/>
                    </a:p>
                  </a:txBody>
                  <a:tcPr>
                    <a:solidFill>
                      <a:schemeClr val="bg1"/>
                    </a:solidFill>
                  </a:tcPr>
                </a:tc>
                <a:tc>
                  <a:txBody>
                    <a:bodyPr/>
                    <a:lstStyle/>
                    <a:p>
                      <a:pPr algn="ctr"/>
                      <a:r>
                        <a:rPr lang="es-ES" sz="1600" dirty="0" smtClean="0"/>
                        <a:t>Nº </a:t>
                      </a:r>
                      <a:r>
                        <a:rPr lang="es-ES" sz="1600" dirty="0" err="1" smtClean="0"/>
                        <a:t>elec</a:t>
                      </a:r>
                      <a:r>
                        <a:rPr lang="es-ES" sz="1600" dirty="0" smtClean="0"/>
                        <a:t>. nivel de valencia</a:t>
                      </a:r>
                      <a:endParaRPr lang="es-ES" sz="1600" dirty="0"/>
                    </a:p>
                  </a:txBody>
                  <a:tcPr>
                    <a:solidFill>
                      <a:schemeClr val="bg1"/>
                    </a:solidFill>
                  </a:tcPr>
                </a:tc>
                <a:tc>
                  <a:txBody>
                    <a:bodyPr/>
                    <a:lstStyle/>
                    <a:p>
                      <a:pPr algn="ctr"/>
                      <a:r>
                        <a:rPr lang="es-ES" sz="1600" dirty="0" smtClean="0"/>
                        <a:t>Electrones que gana</a:t>
                      </a:r>
                      <a:endParaRPr lang="es-ES" sz="1600" dirty="0"/>
                    </a:p>
                  </a:txBody>
                  <a:tcPr>
                    <a:solidFill>
                      <a:schemeClr val="bg1"/>
                    </a:solidFill>
                  </a:tcPr>
                </a:tc>
                <a:tc>
                  <a:txBody>
                    <a:bodyPr/>
                    <a:lstStyle/>
                    <a:p>
                      <a:pPr algn="ctr"/>
                      <a:r>
                        <a:rPr lang="es-ES" sz="1600" dirty="0" smtClean="0"/>
                        <a:t>Electrones que pierde</a:t>
                      </a:r>
                      <a:endParaRPr lang="es-ES" sz="1600" dirty="0"/>
                    </a:p>
                  </a:txBody>
                  <a:tcPr>
                    <a:solidFill>
                      <a:schemeClr val="bg1"/>
                    </a:solidFill>
                  </a:tcPr>
                </a:tc>
                <a:tc>
                  <a:txBody>
                    <a:bodyPr/>
                    <a:lstStyle/>
                    <a:p>
                      <a:pPr algn="ctr"/>
                      <a:r>
                        <a:rPr lang="es-ES" sz="1600" dirty="0" smtClean="0"/>
                        <a:t>Carga del ion</a:t>
                      </a:r>
                      <a:endParaRPr lang="es-ES" sz="1600" dirty="0"/>
                    </a:p>
                  </a:txBody>
                  <a:tcPr>
                    <a:solidFill>
                      <a:schemeClr val="bg1"/>
                    </a:solidFill>
                  </a:tcPr>
                </a:tc>
              </a:tr>
              <a:tr h="370840">
                <a:tc>
                  <a:txBody>
                    <a:bodyPr/>
                    <a:lstStyle/>
                    <a:p>
                      <a:pPr algn="ctr"/>
                      <a:r>
                        <a:rPr lang="es-ES" sz="1600" dirty="0" smtClean="0"/>
                        <a:t>Rb</a:t>
                      </a:r>
                      <a:endParaRPr lang="es-ES" sz="1600" dirty="0"/>
                    </a:p>
                  </a:txBody>
                  <a:tcPr>
                    <a:solidFill>
                      <a:schemeClr val="bg1"/>
                    </a:solidFill>
                  </a:tcPr>
                </a:tc>
                <a:tc>
                  <a:txBody>
                    <a:bodyPr/>
                    <a:lstStyle/>
                    <a:p>
                      <a:pPr algn="ctr"/>
                      <a:r>
                        <a:rPr lang="es-ES" sz="1600" dirty="0" smtClean="0"/>
                        <a:t>Rubidio</a:t>
                      </a:r>
                      <a:endParaRPr lang="es-ES" sz="1600" dirty="0"/>
                    </a:p>
                  </a:txBody>
                  <a:tcPr>
                    <a:solidFill>
                      <a:schemeClr val="bg1"/>
                    </a:solidFill>
                  </a:tcPr>
                </a:tc>
                <a:tc>
                  <a:txBody>
                    <a:bodyPr/>
                    <a:lstStyle/>
                    <a:p>
                      <a:pPr algn="ctr"/>
                      <a:r>
                        <a:rPr lang="es-ES" sz="1600" dirty="0" smtClean="0"/>
                        <a:t>1</a:t>
                      </a:r>
                      <a:endParaRPr lang="es-ES" sz="1600" dirty="0"/>
                    </a:p>
                  </a:txBody>
                  <a:tcPr>
                    <a:solidFill>
                      <a:schemeClr val="bg1"/>
                    </a:solidFill>
                  </a:tcPr>
                </a:tc>
                <a:tc>
                  <a:txBody>
                    <a:bodyPr/>
                    <a:lstStyle/>
                    <a:p>
                      <a:pPr algn="ctr"/>
                      <a:r>
                        <a:rPr lang="es-ES" sz="1600" dirty="0" smtClean="0"/>
                        <a:t>0</a:t>
                      </a:r>
                      <a:endParaRPr lang="es-ES" sz="1600" dirty="0"/>
                    </a:p>
                  </a:txBody>
                  <a:tcPr>
                    <a:solidFill>
                      <a:schemeClr val="bg1"/>
                    </a:solidFill>
                  </a:tcPr>
                </a:tc>
                <a:tc>
                  <a:txBody>
                    <a:bodyPr/>
                    <a:lstStyle/>
                    <a:p>
                      <a:pPr algn="ctr"/>
                      <a:r>
                        <a:rPr lang="es-ES" sz="1600" dirty="0" smtClean="0"/>
                        <a:t>1</a:t>
                      </a:r>
                      <a:endParaRPr lang="es-ES" sz="1600" dirty="0"/>
                    </a:p>
                  </a:txBody>
                  <a:tcPr>
                    <a:solidFill>
                      <a:schemeClr val="bg1"/>
                    </a:solidFill>
                  </a:tcPr>
                </a:tc>
                <a:tc>
                  <a:txBody>
                    <a:bodyPr/>
                    <a:lstStyle/>
                    <a:p>
                      <a:pPr algn="ctr"/>
                      <a:r>
                        <a:rPr lang="es-ES" sz="1600" dirty="0" smtClean="0"/>
                        <a:t>+1</a:t>
                      </a:r>
                      <a:endParaRPr lang="es-ES" sz="1600" dirty="0"/>
                    </a:p>
                  </a:txBody>
                  <a:tcPr>
                    <a:solidFill>
                      <a:schemeClr val="bg1"/>
                    </a:solidFill>
                  </a:tcPr>
                </a:tc>
              </a:tr>
              <a:tr h="370840">
                <a:tc>
                  <a:txBody>
                    <a:bodyPr/>
                    <a:lstStyle/>
                    <a:p>
                      <a:pPr algn="ctr"/>
                      <a:r>
                        <a:rPr lang="es-ES" sz="1600" dirty="0" smtClean="0"/>
                        <a:t>Ga</a:t>
                      </a:r>
                      <a:endParaRPr lang="es-ES" sz="1600" dirty="0"/>
                    </a:p>
                  </a:txBody>
                  <a:tcPr>
                    <a:solidFill>
                      <a:schemeClr val="bg1"/>
                    </a:solidFill>
                  </a:tcPr>
                </a:tc>
                <a:tc>
                  <a:txBody>
                    <a:bodyPr/>
                    <a:lstStyle/>
                    <a:p>
                      <a:pPr algn="ctr"/>
                      <a:endParaRPr lang="es-ES" sz="1600" dirty="0"/>
                    </a:p>
                  </a:txBody>
                  <a:tcPr>
                    <a:solidFill>
                      <a:schemeClr val="bg1"/>
                    </a:solidFill>
                  </a:tcPr>
                </a:tc>
                <a:tc>
                  <a:txBody>
                    <a:bodyPr/>
                    <a:lstStyle/>
                    <a:p>
                      <a:pPr algn="ctr"/>
                      <a:endParaRPr lang="es-ES" sz="1600" dirty="0"/>
                    </a:p>
                  </a:txBody>
                  <a:tcPr>
                    <a:solidFill>
                      <a:schemeClr val="bg1"/>
                    </a:solidFill>
                  </a:tcPr>
                </a:tc>
                <a:tc>
                  <a:txBody>
                    <a:bodyPr/>
                    <a:lstStyle/>
                    <a:p>
                      <a:pPr algn="ctr"/>
                      <a:endParaRPr lang="es-ES" sz="1600" dirty="0"/>
                    </a:p>
                  </a:txBody>
                  <a:tcPr>
                    <a:solidFill>
                      <a:schemeClr val="bg1"/>
                    </a:solidFill>
                  </a:tcPr>
                </a:tc>
                <a:tc>
                  <a:txBody>
                    <a:bodyPr/>
                    <a:lstStyle/>
                    <a:p>
                      <a:pPr algn="ctr"/>
                      <a:endParaRPr lang="es-ES" sz="1600"/>
                    </a:p>
                  </a:txBody>
                  <a:tcPr>
                    <a:solidFill>
                      <a:schemeClr val="bg1"/>
                    </a:solidFill>
                  </a:tcPr>
                </a:tc>
                <a:tc>
                  <a:txBody>
                    <a:bodyPr/>
                    <a:lstStyle/>
                    <a:p>
                      <a:pPr algn="ctr"/>
                      <a:endParaRPr lang="es-ES" sz="1600"/>
                    </a:p>
                  </a:txBody>
                  <a:tcPr>
                    <a:solidFill>
                      <a:schemeClr val="bg1"/>
                    </a:solidFill>
                  </a:tcPr>
                </a:tc>
              </a:tr>
              <a:tr h="370840">
                <a:tc>
                  <a:txBody>
                    <a:bodyPr/>
                    <a:lstStyle/>
                    <a:p>
                      <a:pPr algn="ctr"/>
                      <a:r>
                        <a:rPr lang="es-ES" sz="1600" dirty="0" smtClean="0"/>
                        <a:t>Sn</a:t>
                      </a:r>
                      <a:endParaRPr lang="es-ES" sz="1600" dirty="0"/>
                    </a:p>
                  </a:txBody>
                  <a:tcPr>
                    <a:solidFill>
                      <a:schemeClr val="bg1"/>
                    </a:solidFill>
                  </a:tcPr>
                </a:tc>
                <a:tc>
                  <a:txBody>
                    <a:bodyPr/>
                    <a:lstStyle/>
                    <a:p>
                      <a:pPr algn="ctr"/>
                      <a:endParaRPr lang="es-ES" sz="1600" dirty="0"/>
                    </a:p>
                  </a:txBody>
                  <a:tcPr>
                    <a:solidFill>
                      <a:schemeClr val="bg1"/>
                    </a:solidFill>
                  </a:tcPr>
                </a:tc>
                <a:tc>
                  <a:txBody>
                    <a:bodyPr/>
                    <a:lstStyle/>
                    <a:p>
                      <a:pPr algn="ctr"/>
                      <a:endParaRPr lang="es-ES" sz="1600" dirty="0"/>
                    </a:p>
                  </a:txBody>
                  <a:tcPr>
                    <a:solidFill>
                      <a:schemeClr val="bg1"/>
                    </a:solidFill>
                  </a:tcPr>
                </a:tc>
                <a:tc>
                  <a:txBody>
                    <a:bodyPr/>
                    <a:lstStyle/>
                    <a:p>
                      <a:pPr algn="ctr"/>
                      <a:endParaRPr lang="es-ES" sz="1600"/>
                    </a:p>
                  </a:txBody>
                  <a:tcPr>
                    <a:solidFill>
                      <a:schemeClr val="bg1"/>
                    </a:solidFill>
                  </a:tcPr>
                </a:tc>
                <a:tc>
                  <a:txBody>
                    <a:bodyPr/>
                    <a:lstStyle/>
                    <a:p>
                      <a:pPr algn="ctr"/>
                      <a:endParaRPr lang="es-ES" sz="1600" dirty="0"/>
                    </a:p>
                  </a:txBody>
                  <a:tcPr>
                    <a:solidFill>
                      <a:schemeClr val="bg1"/>
                    </a:solidFill>
                  </a:tcPr>
                </a:tc>
                <a:tc>
                  <a:txBody>
                    <a:bodyPr/>
                    <a:lstStyle/>
                    <a:p>
                      <a:pPr algn="ctr"/>
                      <a:endParaRPr lang="es-ES" sz="1600" dirty="0"/>
                    </a:p>
                  </a:txBody>
                  <a:tcPr>
                    <a:solidFill>
                      <a:schemeClr val="bg1"/>
                    </a:solidFill>
                  </a:tcPr>
                </a:tc>
              </a:tr>
              <a:tr h="370840">
                <a:tc>
                  <a:txBody>
                    <a:bodyPr/>
                    <a:lstStyle/>
                    <a:p>
                      <a:pPr algn="ctr"/>
                      <a:r>
                        <a:rPr lang="es-ES" sz="1600" dirty="0" smtClean="0"/>
                        <a:t>I</a:t>
                      </a:r>
                      <a:endParaRPr lang="es-ES" sz="1600" dirty="0"/>
                    </a:p>
                  </a:txBody>
                  <a:tcPr>
                    <a:solidFill>
                      <a:schemeClr val="bg1"/>
                    </a:solidFill>
                  </a:tcPr>
                </a:tc>
                <a:tc>
                  <a:txBody>
                    <a:bodyPr/>
                    <a:lstStyle/>
                    <a:p>
                      <a:pPr algn="ctr"/>
                      <a:endParaRPr lang="es-ES" sz="1600"/>
                    </a:p>
                  </a:txBody>
                  <a:tcPr>
                    <a:solidFill>
                      <a:schemeClr val="bg1"/>
                    </a:solidFill>
                  </a:tcPr>
                </a:tc>
                <a:tc>
                  <a:txBody>
                    <a:bodyPr/>
                    <a:lstStyle/>
                    <a:p>
                      <a:pPr algn="ctr"/>
                      <a:endParaRPr lang="es-ES" sz="1600" dirty="0"/>
                    </a:p>
                  </a:txBody>
                  <a:tcPr>
                    <a:solidFill>
                      <a:schemeClr val="bg1"/>
                    </a:solidFill>
                  </a:tcPr>
                </a:tc>
                <a:tc>
                  <a:txBody>
                    <a:bodyPr/>
                    <a:lstStyle/>
                    <a:p>
                      <a:pPr algn="ctr"/>
                      <a:endParaRPr lang="es-ES" sz="1600" dirty="0"/>
                    </a:p>
                  </a:txBody>
                  <a:tcPr>
                    <a:solidFill>
                      <a:schemeClr val="bg1"/>
                    </a:solidFill>
                  </a:tcPr>
                </a:tc>
                <a:tc>
                  <a:txBody>
                    <a:bodyPr/>
                    <a:lstStyle/>
                    <a:p>
                      <a:pPr algn="ctr"/>
                      <a:endParaRPr lang="es-ES" sz="1600"/>
                    </a:p>
                  </a:txBody>
                  <a:tcPr>
                    <a:solidFill>
                      <a:schemeClr val="bg1"/>
                    </a:solidFill>
                  </a:tcPr>
                </a:tc>
                <a:tc>
                  <a:txBody>
                    <a:bodyPr/>
                    <a:lstStyle/>
                    <a:p>
                      <a:pPr algn="ctr"/>
                      <a:endParaRPr lang="es-ES" sz="1600" dirty="0"/>
                    </a:p>
                  </a:txBody>
                  <a:tcPr>
                    <a:solidFill>
                      <a:schemeClr val="bg1"/>
                    </a:solidFill>
                  </a:tcPr>
                </a:tc>
              </a:tr>
            </a:tbl>
          </a:graphicData>
        </a:graphic>
      </p:graphicFrame>
    </p:spTree>
    <p:extLst>
      <p:ext uri="{BB962C8B-B14F-4D97-AF65-F5344CB8AC3E}">
        <p14:creationId xmlns:p14="http://schemas.microsoft.com/office/powerpoint/2010/main" val="54441186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MMPROD_NEXTUNIQUEID" val="10010"/>
  <p:tag name="MMPROD_UIDATA" val="&lt;database version=&quot;7.0&quot;&gt;&lt;object type=&quot;1&quot; unique_id=&quot;10001&quot;&gt;&lt;object type=&quot;2&quot; unique_id=&quot;10011&quot;&gt;&lt;object type=&quot;3&quot; unique_id=&quot;10012&quot;&gt;&lt;property id=&quot;20148&quot; value=&quot;5&quot;/&gt;&lt;property id=&quot;20300&quot; value=&quot;Diapositiva 1&quot;/&gt;&lt;property id=&quot;20307&quot; value=&quot;256&quot;/&gt;&lt;/object&gt;&lt;object type=&quot;3&quot; unique_id=&quot;10013&quot;&gt;&lt;property id=&quot;20148&quot; value=&quot;5&quot;/&gt;&lt;property id=&quot;20300&quot; value=&quot;Diapositiva 2&quot;/&gt;&lt;property id=&quot;20307&quot; value=&quot;257&quot;/&gt;&lt;/object&gt;&lt;object type=&quot;3&quot; unique_id=&quot;10034&quot;&gt;&lt;property id=&quot;20148&quot; value=&quot;5&quot;/&gt;&lt;property id=&quot;20300&quot; value=&quot;Diapositiva 3&quot;/&gt;&lt;property id=&quot;20307&quot; value=&quot;258&quot;/&gt;&lt;/object&gt;&lt;object type=&quot;3&quot; unique_id=&quot;10054&quot;&gt;&lt;property id=&quot;20148&quot; value=&quot;5&quot;/&gt;&lt;property id=&quot;20300&quot; value=&quot;Diapositiva 4&quot;/&gt;&lt;property id=&quot;20307&quot; value=&quot;259&quot;/&gt;&lt;/object&gt;&lt;object type=&quot;3&quot; unique_id=&quot;10086&quot;&gt;&lt;property id=&quot;20148&quot; value=&quot;5&quot;/&gt;&lt;property id=&quot;20300&quot; value=&quot;Diapositiva 5&quot;/&gt;&lt;property id=&quot;20307&quot; value=&quot;260&quot;/&gt;&lt;/object&gt;&lt;object type=&quot;3&quot; unique_id=&quot;10087&quot;&gt;&lt;property id=&quot;20148&quot; value=&quot;5&quot;/&gt;&lt;property id=&quot;20300&quot; value=&quot;Diapositiva 6&quot;/&gt;&lt;property id=&quot;20307&quot; value=&quot;261&quot;/&gt;&lt;/object&gt;&lt;object type=&quot;3&quot; unique_id=&quot;10088&quot;&gt;&lt;property id=&quot;20148&quot; value=&quot;5&quot;/&gt;&lt;property id=&quot;20300&quot; value=&quot;Diapositiva 7&quot;/&gt;&lt;property id=&quot;20307&quot; value=&quot;262&quot;/&gt;&lt;/object&gt;&lt;object type=&quot;3&quot; unique_id=&quot;10107&quot;&gt;&lt;property id=&quot;20148&quot; value=&quot;5&quot;/&gt;&lt;property id=&quot;20300&quot; value=&quot;Diapositiva 8&quot;/&gt;&lt;property id=&quot;20307&quot; value=&quot;263&quot;/&gt;&lt;/object&gt;&lt;object type=&quot;3&quot; unique_id=&quot;10108&quot;&gt;&lt;property id=&quot;20148&quot; value=&quot;5&quot;/&gt;&lt;property id=&quot;20300&quot; value=&quot;Diapositiva 9&quot;/&gt;&lt;property id=&quot;20307&quot; value=&quot;264&quot;/&gt;&lt;/object&gt;&lt;object type=&quot;3&quot; unique_id=&quot;10109&quot;&gt;&lt;property id=&quot;20148&quot; value=&quot;5&quot;/&gt;&lt;property id=&quot;20300&quot; value=&quot;Diapositiva 10&quot;/&gt;&lt;property id=&quot;20307&quot; value=&quot;265&quot;/&gt;&lt;/object&gt;&lt;object type=&quot;3&quot; unique_id=&quot;10110&quot;&gt;&lt;property id=&quot;20148&quot; value=&quot;5&quot;/&gt;&lt;property id=&quot;20300&quot; value=&quot;Diapositiva 11&quot;/&gt;&lt;property id=&quot;20307&quot; value=&quot;266&quot;/&gt;&lt;/object&gt;&lt;object type=&quot;3&quot; unique_id=&quot;10112&quot;&gt;&lt;property id=&quot;20148&quot; value=&quot;5&quot;/&gt;&lt;property id=&quot;20300&quot; value=&quot;Diapositiva 12&quot;/&gt;&lt;property id=&quot;20307&quot; value=&quot;267&quot;/&gt;&lt;/object&gt;&lt;object type=&quot;3&quot; unique_id=&quot;10113&quot;&gt;&lt;property id=&quot;20148&quot; value=&quot;5&quot;/&gt;&lt;property id=&quot;20300&quot; value=&quot;Diapositiva 13&quot;/&gt;&lt;property id=&quot;20307&quot; value=&quot;268&quot;/&gt;&lt;/object&gt;&lt;object type=&quot;3&quot; unique_id=&quot;10114&quot;&gt;&lt;property id=&quot;20148&quot; value=&quot;5&quot;/&gt;&lt;property id=&quot;20300&quot; value=&quot;Diapositiva 14&quot;/&gt;&lt;property id=&quot;20307&quot; value=&quot;269&quot;/&gt;&lt;/object&gt;&lt;object type=&quot;3&quot; unique_id=&quot;10116&quot;&gt;&lt;property id=&quot;20148&quot; value=&quot;5&quot;/&gt;&lt;property id=&quot;20300&quot; value=&quot;Diapositiva 15&quot;/&gt;&lt;property id=&quot;20307&quot; value=&quot;270&quot;/&gt;&lt;/object&gt;&lt;object type=&quot;3&quot; unique_id=&quot;10117&quot;&gt;&lt;property id=&quot;20148&quot; value=&quot;5&quot;/&gt;&lt;property id=&quot;20300&quot; value=&quot;Diapositiva 16&quot;/&gt;&lt;property id=&quot;20307&quot; value=&quot;271&quot;/&gt;&lt;/object&gt;&lt;/object&gt;&lt;object type=&quot;8&quot; unique_id=&quot;10017&quot;&gt;&lt;/object&gt;&lt;/object&gt;&lt;/database&gt;"/>
  <p:tag name="SECTOMILLISECCONVERTED" val="1"/>
</p:tagLst>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lásico de Office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1220</TotalTime>
  <Words>1896</Words>
  <Application>Microsoft Office PowerPoint</Application>
  <PresentationFormat>Presentación en pantalla (4:3)</PresentationFormat>
  <Paragraphs>437</Paragraphs>
  <Slides>30</Slides>
  <Notes>29</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30</vt:i4>
      </vt:variant>
    </vt:vector>
  </HeadingPairs>
  <TitlesOfParts>
    <vt:vector size="35" baseType="lpstr">
      <vt:lpstr>Arial</vt:lpstr>
      <vt:lpstr>Calibri</vt:lpstr>
      <vt:lpstr>Cambria Math</vt:lpstr>
      <vt:lpstr>Wingdings</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TOSHIBA</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Rafael Artacho Cañadas</dc:creator>
  <cp:lastModifiedBy>Rafael Artacho Cañadas</cp:lastModifiedBy>
  <cp:revision>181</cp:revision>
  <dcterms:created xsi:type="dcterms:W3CDTF">2012-04-21T04:58:29Z</dcterms:created>
  <dcterms:modified xsi:type="dcterms:W3CDTF">2016-09-04T06:49:27Z</dcterms:modified>
</cp:coreProperties>
</file>